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dcdb778ad44538" /><Relationship Type="http://schemas.openxmlformats.org/officeDocument/2006/relationships/extended-properties" Target="/docProps/app.xml" Id="Rfc19db9b2cd94e14" /><Relationship Type="http://schemas.openxmlformats.org/officeDocument/2006/relationships/officeDocument" Target="/ppt/presentation.xml" Id="Re535fe82ee324f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c9a45965e34344"/>
  </p:sldMasterIdLst>
  <p:notesMasterIdLst>
    <p:notesMasterId xmlns:r="http://schemas.openxmlformats.org/officeDocument/2006/relationships" r:id="Re8085a94d76949f5"/>
  </p:notesMasterIdLst>
  <p:sldIdLst>
    <p:sldId xmlns:r="http://schemas.openxmlformats.org/officeDocument/2006/relationships" id="256" r:id="R86d03f742063409a"/>
    <p:sldId xmlns:r="http://schemas.openxmlformats.org/officeDocument/2006/relationships" id="257" r:id="R8a38d2f1e0a3451e"/>
    <p:sldId xmlns:r="http://schemas.openxmlformats.org/officeDocument/2006/relationships" id="258" r:id="R5bdfca1a35784851"/>
    <p:sldId xmlns:r="http://schemas.openxmlformats.org/officeDocument/2006/relationships" id="259" r:id="R6d362ab5b02b442a"/>
    <p:sldId xmlns:r="http://schemas.openxmlformats.org/officeDocument/2006/relationships" id="260" r:id="R3a06076d569b46e5"/>
    <p:sldId xmlns:r="http://schemas.openxmlformats.org/officeDocument/2006/relationships" id="261" r:id="Re0d6511d949b4a05"/>
    <p:sldId xmlns:r="http://schemas.openxmlformats.org/officeDocument/2006/relationships" id="262" r:id="Rfed8321fab7f487e"/>
    <p:sldId xmlns:r="http://schemas.openxmlformats.org/officeDocument/2006/relationships" id="263" r:id="Ra1cf6c70dae84f6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e1fb874e50a4f75" /><Relationship Type="http://schemas.openxmlformats.org/officeDocument/2006/relationships/slideMaster" Target="/ppt/slideMasters/slideMaster1.xml" Id="R36c9a45965e34344" /><Relationship Type="http://schemas.openxmlformats.org/officeDocument/2006/relationships/notesMaster" Target="/ppt/notesMasters/notesMaster1.xml" Id="Re8085a94d76949f5" /><Relationship Type="http://schemas.openxmlformats.org/officeDocument/2006/relationships/presProps" Target="/ppt/presProps.xml" Id="R66f14bc9614c449d" /><Relationship Type="http://schemas.openxmlformats.org/officeDocument/2006/relationships/tableStyles" Target="/ppt/tableStyles.xml" Id="R95b4d493fb7d48e1" /><Relationship Type="http://schemas.openxmlformats.org/officeDocument/2006/relationships/slide" Target="/ppt/slides/slide1.xml" Id="R86d03f742063409a" /><Relationship Type="http://schemas.openxmlformats.org/officeDocument/2006/relationships/slide" Target="/ppt/slides/slide2.xml" Id="R8a38d2f1e0a3451e" /><Relationship Type="http://schemas.openxmlformats.org/officeDocument/2006/relationships/slide" Target="/ppt/slides/slide3.xml" Id="R5bdfca1a35784851" /><Relationship Type="http://schemas.openxmlformats.org/officeDocument/2006/relationships/slide" Target="/ppt/slides/slide4.xml" Id="R6d362ab5b02b442a" /><Relationship Type="http://schemas.openxmlformats.org/officeDocument/2006/relationships/slide" Target="/ppt/slides/slide5.xml" Id="R3a06076d569b46e5" /><Relationship Type="http://schemas.openxmlformats.org/officeDocument/2006/relationships/slide" Target="/ppt/slides/slide6.xml" Id="Re0d6511d949b4a05" /><Relationship Type="http://schemas.openxmlformats.org/officeDocument/2006/relationships/slide" Target="/ppt/slides/slide7.xml" Id="Rfed8321fab7f487e" /><Relationship Type="http://schemas.openxmlformats.org/officeDocument/2006/relationships/slide" Target="/ppt/slides/slide8.xml" Id="Ra1cf6c70dae84f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99350d936a4d3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99805337db140f1" /><Relationship Type="http://schemas.openxmlformats.org/officeDocument/2006/relationships/notesMaster" Target="/ppt/notesMasters/notesMaster1.xml" Id="Rc08d2046075244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c8bebb1e63a41ab" /><Relationship Type="http://schemas.openxmlformats.org/officeDocument/2006/relationships/notesMaster" Target="/ppt/notesMasters/notesMaster1.xml" Id="R08bb1db91c1249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8b7c81279f476e" /><Relationship Type="http://schemas.openxmlformats.org/officeDocument/2006/relationships/notesMaster" Target="/ppt/notesMasters/notesMaster1.xml" Id="Rae6cc85e410c4c5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d580b72ce8465e" /><Relationship Type="http://schemas.openxmlformats.org/officeDocument/2006/relationships/notesMaster" Target="/ppt/notesMasters/notesMaster1.xml" Id="R8c88b8599c744c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56b190cbf2d4f2b" /><Relationship Type="http://schemas.openxmlformats.org/officeDocument/2006/relationships/notesMaster" Target="/ppt/notesMasters/notesMaster1.xml" Id="R1e5db38b9abb4af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ab38829ef0e41f9" /><Relationship Type="http://schemas.openxmlformats.org/officeDocument/2006/relationships/notesMaster" Target="/ppt/notesMasters/notesMaster1.xml" Id="Rc428afd44f6e4aa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7a5fb079614d5b" /><Relationship Type="http://schemas.openxmlformats.org/officeDocument/2006/relationships/notesMaster" Target="/ppt/notesMasters/notesMaster1.xml" Id="Rddea39f1466445e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c19ce416b644b42" /><Relationship Type="http://schemas.openxmlformats.org/officeDocument/2006/relationships/notesMaster" Target="/ppt/notesMasters/notesMaster1.xml" Id="R322955d59a3f4a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原创封面模板。几何图案、标题和副标题均可编辑。请替换项目名称、演讲者和日期。未使用第三方图像和商标，未嵌入字体。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原创可编辑模板。所有文字、线条和几何形状均为原生幻灯片对象。示例内容用于说明版式，请替换为自己的项目材料。未使用外部照片、品牌、海报或电影截图。字体仅作名称引用，未嵌入字体文件。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fc9c9e83334f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b23550e30ba4af2" /><Relationship Type="http://schemas.openxmlformats.org/officeDocument/2006/relationships/slideLayout" Target="/ppt/slideLayouts/slideLayout1.xml" Id="Re1309c87787b47f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1309c87787b47f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11920db42b4346" /><Relationship Type="http://schemas.openxmlformats.org/officeDocument/2006/relationships/notesSlide" Target="/ppt/notesSlides/notesSlide1.xml" Id="Rbd2684cf7044447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46c9ee1f644bca" /><Relationship Type="http://schemas.openxmlformats.org/officeDocument/2006/relationships/notesSlide" Target="/ppt/notesSlides/notesSlide2.xml" Id="R2674ac8f72854f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8fcca1c2e74edc" /><Relationship Type="http://schemas.openxmlformats.org/officeDocument/2006/relationships/notesSlide" Target="/ppt/notesSlides/notesSlide3.xml" Id="Ra5f0f0e5b5bb4d1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f385d2117499b" /><Relationship Type="http://schemas.openxmlformats.org/officeDocument/2006/relationships/notesSlide" Target="/ppt/notesSlides/notesSlide4.xml" Id="R992ecfe49d5a48e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aa6e170c2d4dab" /><Relationship Type="http://schemas.openxmlformats.org/officeDocument/2006/relationships/notesSlide" Target="/ppt/notesSlides/notesSlide5.xml" Id="Ra13e30077ac7487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4085bfd2d4038" /><Relationship Type="http://schemas.openxmlformats.org/officeDocument/2006/relationships/notesSlide" Target="/ppt/notesSlides/notesSlide6.xml" Id="R92065b90c3f746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ecf35c4e62486f" /><Relationship Type="http://schemas.openxmlformats.org/officeDocument/2006/relationships/notesSlide" Target="/ppt/notesSlides/notesSlide7.xml" Id="R30990cf3e79145e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33855c7cae4577" /><Relationship Type="http://schemas.openxmlformats.org/officeDocument/2006/relationships/notesSlide" Target="/ppt/notesSlides/notesSlide8.xml" Id="Re83a2f2ef4e24d7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cover-label">
            <a:extLst xmlns:a="http://schemas.openxmlformats.org/drawingml/2006/main">
              <a:ext uri="{FF2B5EF4-FFF2-40B4-BE49-F238E27FC236}">
                <a16:creationId xmlns:a16="http://schemas.microsoft.com/office/drawing/2014/main" id="{3D16990C-56A5-473D-B3F5-2B0046B5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47700"/>
            <a:ext cx="9525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E330E01-C076-4418-9D2A-2EEEB066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6858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7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项目路演</a:t>
            </a:r>
          </a:p>
          <a:p xmlns:a="http://schemas.openxmlformats.org/drawingml/2006/main">
            <a:pPr algn="l">
              <a:defRPr sz="57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7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清晰表达</a:t>
            </a:r>
          </a:p>
        </p:txBody>
      </p:sp>
      <p:sp>
        <p:nvSpPr>
          <p:cNvPr id="3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842E54EE-0C3D-4CA2-B39A-6490DE918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10075"/>
            <a:ext cx="6905625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把问题、方案与所需支持放在同一条叙事中</a:t>
            </a:r>
          </a:p>
        </p:txBody>
      </p:sp>
      <p:sp>
        <p:nvSpPr>
          <p:cNvPr id="4" name="cover-customize">
            <a:extLst xmlns:a="http://schemas.openxmlformats.org/drawingml/2006/main">
              <a:ext uri="{FF2B5EF4-FFF2-40B4-BE49-F238E27FC236}">
                <a16:creationId xmlns:a16="http://schemas.microsoft.com/office/drawing/2014/main" id="{219BD8CB-0928-48C3-85DE-ABEAB012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00750"/>
            <a:ext cx="7048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项目名称 / 演讲者 / 日期</a:t>
            </a:r>
          </a:p>
        </p:txBody>
      </p:sp>
      <p:sp>
        <p:nvSpPr>
          <p:cNvPr id="5" name="editable-window-dark">
            <a:extLst xmlns:a="http://schemas.openxmlformats.org/drawingml/2006/main">
              <a:ext uri="{FF2B5EF4-FFF2-40B4-BE49-F238E27FC236}">
                <a16:creationId xmlns:a16="http://schemas.microsoft.com/office/drawing/2014/main" id="{2A9E5FFB-E244-40C9-8BF6-1F5D816B4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533525"/>
            <a:ext cx="3267075" cy="381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44A"/>
          </a:solidFill>
          <a:ln xmlns:a="http://schemas.openxmlformats.org/drawingml/2006/main" w="0">
            <a:noFill/>
          </a:ln>
        </p:spPr>
      </p:sp>
      <p:sp>
        <p:nvSpPr>
          <p:cNvPr id="6" name="editable-window-green">
            <a:extLst xmlns:a="http://schemas.openxmlformats.org/drawingml/2006/main">
              <a:ext uri="{FF2B5EF4-FFF2-40B4-BE49-F238E27FC236}">
                <a16:creationId xmlns:a16="http://schemas.microsoft.com/office/drawing/2014/main" id="{C0CC5274-A1B2-432B-B512-09F1628D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1962150"/>
            <a:ext cx="2705100" cy="552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7" name="editable-window-white">
            <a:extLst xmlns:a="http://schemas.openxmlformats.org/drawingml/2006/main">
              <a:ext uri="{FF2B5EF4-FFF2-40B4-BE49-F238E27FC236}">
                <a16:creationId xmlns:a16="http://schemas.microsoft.com/office/drawing/2014/main" id="{01603C48-BEAD-4F23-B712-71F76525C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2771775"/>
            <a:ext cx="1790700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8" name="editable-window-light">
            <a:extLst xmlns:a="http://schemas.openxmlformats.org/drawingml/2006/main">
              <a:ext uri="{FF2B5EF4-FFF2-40B4-BE49-F238E27FC236}">
                <a16:creationId xmlns:a16="http://schemas.microsoft.com/office/drawing/2014/main" id="{0F467747-415B-4202-B503-05AA1E42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3257550"/>
            <a:ext cx="22764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9E6"/>
          </a:solidFill>
          <a:ln xmlns:a="http://schemas.openxmlformats.org/drawingml/2006/main" w="0">
            <a:noFill/>
          </a:ln>
        </p:spPr>
      </p:sp>
      <p:sp>
        <p:nvSpPr>
          <p:cNvPr id="9" name="editable-window-baseline">
            <a:extLst xmlns:a="http://schemas.openxmlformats.org/drawingml/2006/main">
              <a:ext uri="{FF2B5EF4-FFF2-40B4-BE49-F238E27FC236}">
                <a16:creationId xmlns:a16="http://schemas.microsoft.com/office/drawing/2014/main" id="{4E9BC59C-07A6-4DCC-9240-960F67706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2475" y="4400550"/>
            <a:ext cx="27051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0" name="editable-bar-0">
            <a:extLst xmlns:a="http://schemas.openxmlformats.org/drawingml/2006/main">
              <a:ext uri="{FF2B5EF4-FFF2-40B4-BE49-F238E27FC236}">
                <a16:creationId xmlns:a16="http://schemas.microsoft.com/office/drawing/2014/main" id="{F365410B-24B3-4B40-BD78-0356C0A97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1525" y="4114800"/>
            <a:ext cx="400050" cy="219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1" name="editable-bar-1">
            <a:extLst xmlns:a="http://schemas.openxmlformats.org/drawingml/2006/main">
              <a:ext uri="{FF2B5EF4-FFF2-40B4-BE49-F238E27FC236}">
                <a16:creationId xmlns:a16="http://schemas.microsoft.com/office/drawing/2014/main" id="{44F0AEAD-7B20-4FC6-BAC3-2D2D9972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86850" y="3895725"/>
            <a:ext cx="40005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2" name="editable-bar-2">
            <a:extLst xmlns:a="http://schemas.openxmlformats.org/drawingml/2006/main">
              <a:ext uri="{FF2B5EF4-FFF2-40B4-BE49-F238E27FC236}">
                <a16:creationId xmlns:a16="http://schemas.microsoft.com/office/drawing/2014/main" id="{71E513A0-088D-4F94-865F-2C120A7A9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82175" y="3676650"/>
            <a:ext cx="400050" cy="6572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3" name="editable-bar-3">
            <a:extLst xmlns:a="http://schemas.openxmlformats.org/drawingml/2006/main">
              <a:ext uri="{FF2B5EF4-FFF2-40B4-BE49-F238E27FC236}">
                <a16:creationId xmlns:a16="http://schemas.microsoft.com/office/drawing/2014/main" id="{F10282DD-AC34-49E6-8AA9-E2C6BD560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457575"/>
            <a:ext cx="4000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4488091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D87720-8CE8-49A8-8523-8EDD4B3E0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问题与影响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6C2C58D1-21BB-4AD6-A6BB-534A1EE55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771EE067-A30F-4E5C-971D-124AA3B43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E111206-5AE0-4602-BB4B-D40F3A1F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5" name="problem-field">
            <a:extLst xmlns:a="http://schemas.openxmlformats.org/drawingml/2006/main">
              <a:ext uri="{FF2B5EF4-FFF2-40B4-BE49-F238E27FC236}">
                <a16:creationId xmlns:a16="http://schemas.microsoft.com/office/drawing/2014/main" id="{E22BD6C4-C2D4-4176-8CFC-3649205D3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05025"/>
            <a:ext cx="10382250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在此填写用户遇到的</a:t>
            </a:r>
          </a:p>
          <a:p xmlns:a="http://schemas.openxmlformats.org/drawingml/2006/main">
            <a:pPr algn="l">
              <a:defRPr sz="43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3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具体问题。</a:t>
            </a:r>
          </a:p>
        </p:txBody>
      </p:sp>
      <p:sp>
        <p:nvSpPr>
          <p:cNvPr id="6" name="problem-detail">
            <a:extLst xmlns:a="http://schemas.openxmlformats.org/drawingml/2006/main">
              <a:ext uri="{FF2B5EF4-FFF2-40B4-BE49-F238E27FC236}">
                <a16:creationId xmlns:a16="http://schemas.microsoft.com/office/drawing/2014/main" id="{9BFD7992-A2C5-463B-A2F2-B472FF873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91025"/>
            <a:ext cx="10477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说明问题发生在什么场景，以及它带来的时间、</a:t>
            </a:r>
          </a:p>
          <a:p xmlns:a="http://schemas.openxmlformats.org/drawingml/2006/main">
            <a:pPr algn="l">
              <a:defRPr sz="22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成本或体验影响。请附上实际观察或研究依据。</a:t>
            </a:r>
          </a:p>
        </p:txBody>
      </p:sp>
    </p:spTree>
    <p:extLst>
      <p:ext uri="{BB962C8B-B14F-4D97-AF65-F5344CB8AC3E}">
        <p14:creationId xmlns:p14="http://schemas.microsoft.com/office/powerpoint/2010/main" val="3136144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112B0A8-347C-4BEA-8649-950012CBE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解决方案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D9833274-C398-4EC2-A3BA-0A9FA4FA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4DF5E473-CE7D-48DB-AACB-7375ADE3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CA0FA6B-A8E0-48F5-B1F7-82762A91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5" name="solution-field">
            <a:extLst xmlns:a="http://schemas.openxmlformats.org/drawingml/2006/main">
              <a:ext uri="{FF2B5EF4-FFF2-40B4-BE49-F238E27FC236}">
                <a16:creationId xmlns:a16="http://schemas.microsoft.com/office/drawing/2014/main" id="{2274F84E-7614-44B9-9A1B-A3BCFE8A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43125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9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97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在此填写方案名称</a:t>
            </a:r>
          </a:p>
        </p:txBody>
      </p:sp>
      <p:sp>
        <p:nvSpPr>
          <p:cNvPr id="6" name="solution-rule">
            <a:extLst xmlns:a="http://schemas.openxmlformats.org/drawingml/2006/main">
              <a:ext uri="{FF2B5EF4-FFF2-40B4-BE49-F238E27FC236}">
                <a16:creationId xmlns:a16="http://schemas.microsoft.com/office/drawing/2014/main" id="{32DC2013-B481-42E2-859A-7E880F706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57550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6"/>
            </a:solidFill>
          </a:ln>
        </p:spPr>
      </p:sp>
      <p:sp>
        <p:nvSpPr>
          <p:cNvPr id="7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5E1DE617-9F95-4D6E-A7B3-B8AE3C52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623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8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1C873F19-0196-484E-993C-5E21A048B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7623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关键动作</a:t>
            </a:r>
          </a:p>
        </p:txBody>
      </p:sp>
      <p:sp>
        <p:nvSpPr>
          <p:cNvPr id="9" name="row-1-body">
            <a:extLst xmlns:a="http://schemas.openxmlformats.org/drawingml/2006/main">
              <a:ext uri="{FF2B5EF4-FFF2-40B4-BE49-F238E27FC236}">
                <a16:creationId xmlns:a16="http://schemas.microsoft.com/office/drawing/2014/main" id="{9777E39F-AFD7-48F8-ADF5-A1971157E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7623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写明用户如何完成一次核心任务。</a:t>
            </a:r>
          </a:p>
        </p:txBody>
      </p:sp>
      <p:sp>
        <p:nvSpPr>
          <p:cNvPr id="10" name="row-2-number">
            <a:extLst xmlns:a="http://schemas.openxmlformats.org/drawingml/2006/main">
              <a:ext uri="{FF2B5EF4-FFF2-40B4-BE49-F238E27FC236}">
                <a16:creationId xmlns:a16="http://schemas.microsoft.com/office/drawing/2014/main" id="{59E45EE2-9D01-4981-A880-F9D68476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8672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11" name="row-2-heading">
            <a:extLst xmlns:a="http://schemas.openxmlformats.org/drawingml/2006/main">
              <a:ext uri="{FF2B5EF4-FFF2-40B4-BE49-F238E27FC236}">
                <a16:creationId xmlns:a16="http://schemas.microsoft.com/office/drawing/2014/main" id="{2738A02C-99BA-4BF6-BD7A-43606CAF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8672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效果验证</a:t>
            </a:r>
          </a:p>
        </p:txBody>
      </p:sp>
      <p:sp>
        <p:nvSpPr>
          <p:cNvPr id="12" name="row-2-body">
            <a:extLst xmlns:a="http://schemas.openxmlformats.org/drawingml/2006/main">
              <a:ext uri="{FF2B5EF4-FFF2-40B4-BE49-F238E27FC236}">
                <a16:creationId xmlns:a16="http://schemas.microsoft.com/office/drawing/2014/main" id="{7B6E44E2-C34C-4C05-8964-6177F0FF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8672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写明如何衡量方案是否改善了问题。</a:t>
            </a:r>
          </a:p>
        </p:txBody>
      </p:sp>
    </p:spTree>
    <p:extLst>
      <p:ext uri="{BB962C8B-B14F-4D97-AF65-F5344CB8AC3E}">
        <p14:creationId xmlns:p14="http://schemas.microsoft.com/office/powerpoint/2010/main" val="20530307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2B7091D-8FFA-44D4-97B9-74340295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目标用户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255003C-C73B-4D08-A898-AB189A56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E7B0C974-5CEC-499B-B6B3-92099DB47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4CEABE36-0EAD-42E2-8FA7-63D8CF44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  <p:sp>
        <p:nvSpPr>
          <p:cNvPr id="5" name="user-title-0">
            <a:extLst xmlns:a="http://schemas.openxmlformats.org/drawingml/2006/main">
              <a:ext uri="{FF2B5EF4-FFF2-40B4-BE49-F238E27FC236}">
                <a16:creationId xmlns:a16="http://schemas.microsoft.com/office/drawing/2014/main" id="{016EFA83-691E-430A-A4DA-F7698EDA5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00275"/>
            <a:ext cx="4895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主要用户</a:t>
            </a:r>
          </a:p>
        </p:txBody>
      </p:sp>
      <p:sp>
        <p:nvSpPr>
          <p:cNvPr id="6" name="user-rule-0">
            <a:extLst xmlns:a="http://schemas.openxmlformats.org/drawingml/2006/main">
              <a:ext uri="{FF2B5EF4-FFF2-40B4-BE49-F238E27FC236}">
                <a16:creationId xmlns:a16="http://schemas.microsoft.com/office/drawing/2014/main" id="{A39B819D-F7ED-4A92-BEA9-BA0F2D3B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133725"/>
            <a:ext cx="4895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7" name="user-role-0">
            <a:extLst xmlns:a="http://schemas.openxmlformats.org/drawingml/2006/main">
              <a:ext uri="{FF2B5EF4-FFF2-40B4-BE49-F238E27FC236}">
                <a16:creationId xmlns:a16="http://schemas.microsoft.com/office/drawing/2014/main" id="{E48AB265-2321-419C-8773-9F4033F8C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600450"/>
            <a:ext cx="4895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填写角色与场景</a:t>
            </a:r>
          </a:p>
        </p:txBody>
      </p:sp>
      <p:sp>
        <p:nvSpPr>
          <p:cNvPr id="8" name="user-description-0">
            <a:extLst xmlns:a="http://schemas.openxmlformats.org/drawingml/2006/main">
              <a:ext uri="{FF2B5EF4-FFF2-40B4-BE49-F238E27FC236}">
                <a16:creationId xmlns:a16="http://schemas.microsoft.com/office/drawing/2014/main" id="{49A4298F-0455-4EA8-9DEC-930CA3E27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48958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他们直接完成核心任务。</a:t>
            </a:r>
          </a:p>
        </p:txBody>
      </p:sp>
      <p:sp>
        <p:nvSpPr>
          <p:cNvPr id="9" name="user-title-1">
            <a:extLst xmlns:a="http://schemas.openxmlformats.org/drawingml/2006/main">
              <a:ext uri="{FF2B5EF4-FFF2-40B4-BE49-F238E27FC236}">
                <a16:creationId xmlns:a16="http://schemas.microsoft.com/office/drawing/2014/main" id="{35715C14-01BD-4852-A290-C16B83BD7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00275"/>
            <a:ext cx="48958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075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协作用户</a:t>
            </a:r>
          </a:p>
        </p:txBody>
      </p:sp>
      <p:sp>
        <p:nvSpPr>
          <p:cNvPr id="10" name="user-rule-1">
            <a:extLst xmlns:a="http://schemas.openxmlformats.org/drawingml/2006/main">
              <a:ext uri="{FF2B5EF4-FFF2-40B4-BE49-F238E27FC236}">
                <a16:creationId xmlns:a16="http://schemas.microsoft.com/office/drawing/2014/main" id="{2E61DA66-2D8F-495E-8B63-DB15F3E4B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133725"/>
            <a:ext cx="4895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11" name="user-role-1">
            <a:extLst xmlns:a="http://schemas.openxmlformats.org/drawingml/2006/main">
              <a:ext uri="{FF2B5EF4-FFF2-40B4-BE49-F238E27FC236}">
                <a16:creationId xmlns:a16="http://schemas.microsoft.com/office/drawing/2014/main" id="{04F71F6F-16CF-42F6-B0F5-F8BBACBB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00450"/>
            <a:ext cx="48958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填写角色与场景</a:t>
            </a:r>
          </a:p>
        </p:txBody>
      </p:sp>
      <p:sp>
        <p:nvSpPr>
          <p:cNvPr id="12" name="user-description-1">
            <a:extLst xmlns:a="http://schemas.openxmlformats.org/drawingml/2006/main">
              <a:ext uri="{FF2B5EF4-FFF2-40B4-BE49-F238E27FC236}">
                <a16:creationId xmlns:a16="http://schemas.microsoft.com/office/drawing/2014/main" id="{A828EFF5-AEDC-449C-B717-D55D5F20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505325"/>
            <a:ext cx="48958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他们提供材料或确认结果。</a:t>
            </a:r>
          </a:p>
        </p:txBody>
      </p:sp>
    </p:spTree>
    <p:extLst>
      <p:ext uri="{BB962C8B-B14F-4D97-AF65-F5344CB8AC3E}">
        <p14:creationId xmlns:p14="http://schemas.microsoft.com/office/powerpoint/2010/main" val="1991950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AFE7A43-6D77-4224-BAA1-91DBD9D7C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数据表达示例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857502F0-F6F4-480A-A3A5-092613916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1648A352-C9FB-4F55-B6FC-1289B288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CB4FAA1-8173-40DD-BB40-56316AA41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  <p:sp>
        <p:nvSpPr>
          <p:cNvPr id="5" name="data-disclosure">
            <a:extLst xmlns:a="http://schemas.openxmlformats.org/drawingml/2006/main">
              <a:ext uri="{FF2B5EF4-FFF2-40B4-BE49-F238E27FC236}">
                <a16:creationId xmlns:a16="http://schemas.microsoft.com/office/drawing/2014/main" id="{0D7930E5-5FD3-4078-8D12-7BE95DE1B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9775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5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示例数据，需替换</a:t>
            </a:r>
          </a:p>
        </p:txBody>
      </p:sp>
      <p:sp>
        <p:nvSpPr>
          <p:cNvPr id="6" name="data-axis">
            <a:extLst xmlns:a="http://schemas.openxmlformats.org/drawingml/2006/main">
              <a:ext uri="{FF2B5EF4-FFF2-40B4-BE49-F238E27FC236}">
                <a16:creationId xmlns:a16="http://schemas.microsoft.com/office/drawing/2014/main" id="{DE8CF7FF-7701-44EC-9CE1-8B6BD793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971800"/>
            <a:ext cx="0" cy="25527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627784"/>
            </a:solidFill>
          </a:ln>
        </p:spPr>
      </p:sp>
      <p:sp>
        <p:nvSpPr>
          <p:cNvPr id="7" name="data-category-0">
            <a:extLst xmlns:a="http://schemas.openxmlformats.org/drawingml/2006/main">
              <a:ext uri="{FF2B5EF4-FFF2-40B4-BE49-F238E27FC236}">
                <a16:creationId xmlns:a16="http://schemas.microsoft.com/office/drawing/2014/main" id="{374F1108-FA9D-4B62-8036-1FFC76437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76575"/>
            <a:ext cx="16478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第一阶段</a:t>
            </a:r>
          </a:p>
        </p:txBody>
      </p:sp>
      <p:sp>
        <p:nvSpPr>
          <p:cNvPr id="8" name="editable-data-bar-0">
            <a:extLst xmlns:a="http://schemas.openxmlformats.org/drawingml/2006/main">
              <a:ext uri="{FF2B5EF4-FFF2-40B4-BE49-F238E27FC236}">
                <a16:creationId xmlns:a16="http://schemas.microsoft.com/office/drawing/2014/main" id="{6A65D740-8914-487C-A6B0-C4D8C28AB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2943225"/>
            <a:ext cx="26670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9" name="data-label-0">
            <a:extLst xmlns:a="http://schemas.openxmlformats.org/drawingml/2006/main">
              <a:ext uri="{FF2B5EF4-FFF2-40B4-BE49-F238E27FC236}">
                <a16:creationId xmlns:a16="http://schemas.microsoft.com/office/drawing/2014/main" id="{2F515376-0491-4608-9506-938B5CA2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0289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20</a:t>
            </a:r>
          </a:p>
        </p:txBody>
      </p:sp>
      <p:sp>
        <p:nvSpPr>
          <p:cNvPr id="10" name="data-category-1">
            <a:extLst xmlns:a="http://schemas.openxmlformats.org/drawingml/2006/main">
              <a:ext uri="{FF2B5EF4-FFF2-40B4-BE49-F238E27FC236}">
                <a16:creationId xmlns:a16="http://schemas.microsoft.com/office/drawing/2014/main" id="{816D7D02-4E4B-4799-A80D-D4208BA8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19550"/>
            <a:ext cx="16478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第二阶段</a:t>
            </a:r>
          </a:p>
        </p:txBody>
      </p:sp>
      <p:sp>
        <p:nvSpPr>
          <p:cNvPr id="11" name="editable-data-bar-1">
            <a:extLst xmlns:a="http://schemas.openxmlformats.org/drawingml/2006/main">
              <a:ext uri="{FF2B5EF4-FFF2-40B4-BE49-F238E27FC236}">
                <a16:creationId xmlns:a16="http://schemas.microsoft.com/office/drawing/2014/main" id="{E934AFA6-B978-4365-A007-CE34B7152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3886200"/>
            <a:ext cx="466725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2" name="data-label-1">
            <a:extLst xmlns:a="http://schemas.openxmlformats.org/drawingml/2006/main">
              <a:ext uri="{FF2B5EF4-FFF2-40B4-BE49-F238E27FC236}">
                <a16:creationId xmlns:a16="http://schemas.microsoft.com/office/drawing/2014/main" id="{30A63344-5A08-4CFD-B4E1-729CE59FE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971925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35</a:t>
            </a:r>
          </a:p>
        </p:txBody>
      </p:sp>
      <p:sp>
        <p:nvSpPr>
          <p:cNvPr id="13" name="data-category-2">
            <a:extLst xmlns:a="http://schemas.openxmlformats.org/drawingml/2006/main">
              <a:ext uri="{FF2B5EF4-FFF2-40B4-BE49-F238E27FC236}">
                <a16:creationId xmlns:a16="http://schemas.microsoft.com/office/drawing/2014/main" id="{91C6DAF6-2D0E-4521-B3A4-84F103210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962525"/>
            <a:ext cx="1647825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第三阶段</a:t>
            </a:r>
          </a:p>
        </p:txBody>
      </p:sp>
      <p:sp>
        <p:nvSpPr>
          <p:cNvPr id="14" name="editable-data-bar-2">
            <a:extLst xmlns:a="http://schemas.openxmlformats.org/drawingml/2006/main">
              <a:ext uri="{FF2B5EF4-FFF2-40B4-BE49-F238E27FC236}">
                <a16:creationId xmlns:a16="http://schemas.microsoft.com/office/drawing/2014/main" id="{A7D12BE8-2C36-44E3-94AF-91D99D42B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4829175"/>
            <a:ext cx="6667500" cy="47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B80"/>
          </a:solidFill>
          <a:ln xmlns:a="http://schemas.openxmlformats.org/drawingml/2006/main" w="0">
            <a:noFill/>
          </a:ln>
        </p:spPr>
      </p:sp>
      <p:sp>
        <p:nvSpPr>
          <p:cNvPr id="15" name="data-label-2">
            <a:extLst xmlns:a="http://schemas.openxmlformats.org/drawingml/2006/main">
              <a:ext uri="{FF2B5EF4-FFF2-40B4-BE49-F238E27FC236}">
                <a16:creationId xmlns:a16="http://schemas.microsoft.com/office/drawing/2014/main" id="{B27FF1F9-7C67-4B55-A16F-8B40CF6B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91490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50</a:t>
            </a:r>
          </a:p>
        </p:txBody>
      </p:sp>
      <p:sp>
        <p:nvSpPr>
          <p:cNvPr id="16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72B9E63B-826F-4383-AB94-801BF6210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单位、样本、期间与来源需补充。图形为可编辑形状，非真实业绩</a:t>
            </a:r>
          </a:p>
        </p:txBody>
      </p:sp>
    </p:spTree>
    <p:extLst>
      <p:ext uri="{BB962C8B-B14F-4D97-AF65-F5344CB8AC3E}">
        <p14:creationId xmlns:p14="http://schemas.microsoft.com/office/powerpoint/2010/main" val="19373050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7DC8FD-114E-4A9C-9266-2A0918CB4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实施计划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5067C8F5-7752-4BFE-9059-3F8A2B7FC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046907AC-595A-4C67-8CE0-C94AEC268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C0130BE-9E1D-409C-A9FB-D49BA9AC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06</a:t>
            </a:r>
          </a:p>
        </p:txBody>
      </p:sp>
      <p:sp>
        <p:nvSpPr>
          <p:cNvPr id="5" name="row-1-number">
            <a:extLst xmlns:a="http://schemas.openxmlformats.org/drawingml/2006/main">
              <a:ext uri="{FF2B5EF4-FFF2-40B4-BE49-F238E27FC236}">
                <a16:creationId xmlns:a16="http://schemas.microsoft.com/office/drawing/2014/main" id="{EB0B1113-B525-4865-BA91-050F020B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1240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  <p:sp>
        <p:nvSpPr>
          <p:cNvPr id="6" name="row-1-heading">
            <a:extLst xmlns:a="http://schemas.openxmlformats.org/drawingml/2006/main">
              <a:ext uri="{FF2B5EF4-FFF2-40B4-BE49-F238E27FC236}">
                <a16:creationId xmlns:a16="http://schemas.microsoft.com/office/drawing/2014/main" id="{0B1ACF8A-6528-4971-BC3A-A151A7140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21240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范围确认</a:t>
            </a:r>
          </a:p>
        </p:txBody>
      </p:sp>
      <p:sp>
        <p:nvSpPr>
          <p:cNvPr id="7" name="row-1-body">
            <a:extLst xmlns:a="http://schemas.openxmlformats.org/drawingml/2006/main">
              <a:ext uri="{FF2B5EF4-FFF2-40B4-BE49-F238E27FC236}">
                <a16:creationId xmlns:a16="http://schemas.microsoft.com/office/drawing/2014/main" id="{4AA2C134-DF35-4AE3-BA7C-6D8EE48F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1240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定义任务与完成标准。</a:t>
            </a:r>
          </a:p>
        </p:txBody>
      </p:sp>
      <p:sp>
        <p:nvSpPr>
          <p:cNvPr id="8" name="row-2-number">
            <a:extLst xmlns:a="http://schemas.openxmlformats.org/drawingml/2006/main">
              <a:ext uri="{FF2B5EF4-FFF2-40B4-BE49-F238E27FC236}">
                <a16:creationId xmlns:a16="http://schemas.microsoft.com/office/drawing/2014/main" id="{88300353-8637-4223-8F19-BED71C38E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24802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  <p:sp>
        <p:nvSpPr>
          <p:cNvPr id="9" name="row-2-heading">
            <a:extLst xmlns:a="http://schemas.openxmlformats.org/drawingml/2006/main">
              <a:ext uri="{FF2B5EF4-FFF2-40B4-BE49-F238E27FC236}">
                <a16:creationId xmlns:a16="http://schemas.microsoft.com/office/drawing/2014/main" id="{35166B5E-5A63-479E-A338-A2AA2725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324802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小范围试用</a:t>
            </a:r>
          </a:p>
        </p:txBody>
      </p:sp>
      <p:sp>
        <p:nvSpPr>
          <p:cNvPr id="10" name="row-2-body">
            <a:extLst xmlns:a="http://schemas.openxmlformats.org/drawingml/2006/main">
              <a:ext uri="{FF2B5EF4-FFF2-40B4-BE49-F238E27FC236}">
                <a16:creationId xmlns:a16="http://schemas.microsoft.com/office/drawing/2014/main" id="{8C78CF8C-DCBF-4C17-9D61-FEBEDC0DC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4802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邀请实际用户完成任务。</a:t>
            </a:r>
          </a:p>
        </p:txBody>
      </p:sp>
      <p:sp>
        <p:nvSpPr>
          <p:cNvPr id="11" name="row-3-number">
            <a:extLst xmlns:a="http://schemas.openxmlformats.org/drawingml/2006/main">
              <a:ext uri="{FF2B5EF4-FFF2-40B4-BE49-F238E27FC236}">
                <a16:creationId xmlns:a16="http://schemas.microsoft.com/office/drawing/2014/main" id="{1CC72ADC-ABB1-4502-9C66-7EFD538D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71975"/>
            <a:ext cx="66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40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  <p:sp>
        <p:nvSpPr>
          <p:cNvPr id="12" name="row-3-heading">
            <a:extLst xmlns:a="http://schemas.openxmlformats.org/drawingml/2006/main">
              <a:ext uri="{FF2B5EF4-FFF2-40B4-BE49-F238E27FC236}">
                <a16:creationId xmlns:a16="http://schemas.microsoft.com/office/drawing/2014/main" id="{AF0EA4EC-F09E-4C8A-934F-17849417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6875" y="4371975"/>
            <a:ext cx="2571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结果复盘</a:t>
            </a:r>
          </a:p>
        </p:txBody>
      </p:sp>
      <p:sp>
        <p:nvSpPr>
          <p:cNvPr id="13" name="row-3-body">
            <a:extLst xmlns:a="http://schemas.openxmlformats.org/drawingml/2006/main">
              <a:ext uri="{FF2B5EF4-FFF2-40B4-BE49-F238E27FC236}">
                <a16:creationId xmlns:a16="http://schemas.microsoft.com/office/drawing/2014/main" id="{D1A65FC2-B503-4BAF-A90B-3760AC1B8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371975"/>
            <a:ext cx="681037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比较结果并决定后续投入。</a:t>
            </a:r>
          </a:p>
        </p:txBody>
      </p:sp>
      <p:sp>
        <p:nvSpPr>
          <p:cNvPr id="14" name="content-note">
            <a:extLst xmlns:a="http://schemas.openxmlformats.org/drawingml/2006/main">
              <a:ext uri="{FF2B5EF4-FFF2-40B4-BE49-F238E27FC236}">
                <a16:creationId xmlns:a16="http://schemas.microsoft.com/office/drawing/2014/main" id="{2118EDD2-A780-4BC1-A93B-4F8CF1EC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2930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请填写负责人、时间与每个阶段的验收依据</a:t>
            </a:r>
          </a:p>
        </p:txBody>
      </p:sp>
    </p:spTree>
    <p:extLst>
      <p:ext uri="{BB962C8B-B14F-4D97-AF65-F5344CB8AC3E}">
        <p14:creationId xmlns:p14="http://schemas.microsoft.com/office/powerpoint/2010/main" val="14306814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DF85844-E109-4E31-B164-66CADF249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所需支持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7850B62B-374B-410C-A45B-6F504D25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5382C730-A020-403D-8F8F-FBC65D05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ACCC61E-2AEF-442D-B07C-66C3C7FB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07</a:t>
            </a:r>
          </a:p>
        </p:txBody>
      </p:sp>
      <p:sp>
        <p:nvSpPr>
          <p:cNvPr id="5" name="request-headline">
            <a:extLst xmlns:a="http://schemas.openxmlformats.org/drawingml/2006/main">
              <a:ext uri="{FF2B5EF4-FFF2-40B4-BE49-F238E27FC236}">
                <a16:creationId xmlns:a16="http://schemas.microsoft.com/office/drawing/2014/main" id="{6CCA0425-B756-485B-9116-5CBEF484F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85975"/>
            <a:ext cx="10668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1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在此填写本次希望</a:t>
            </a:r>
          </a:p>
          <a:p xmlns:a="http://schemas.openxmlformats.org/drawingml/2006/main">
            <a:pPr algn="l">
              <a:defRPr sz="41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1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获得的具体支持。</a:t>
            </a:r>
          </a:p>
        </p:txBody>
      </p:sp>
      <p:sp>
        <p:nvSpPr>
          <p:cNvPr id="6" name="request-rule">
            <a:extLst xmlns:a="http://schemas.openxmlformats.org/drawingml/2006/main">
              <a:ext uri="{FF2B5EF4-FFF2-40B4-BE49-F238E27FC236}">
                <a16:creationId xmlns:a16="http://schemas.microsoft.com/office/drawing/2014/main" id="{34178E19-0ABB-4187-A088-D209A989B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671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6"/>
            </a:solidFill>
          </a:ln>
        </p:spPr>
      </p:sp>
      <p:sp>
        <p:nvSpPr>
          <p:cNvPr id="7" name="request-resources">
            <a:extLst xmlns:a="http://schemas.openxmlformats.org/drawingml/2006/main">
              <a:ext uri="{FF2B5EF4-FFF2-40B4-BE49-F238E27FC236}">
                <a16:creationId xmlns:a16="http://schemas.microsoft.com/office/drawing/2014/main" id="{7DF58D38-95B6-4F53-A9D1-369152405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76750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资源</a:t>
            </a:r>
          </a:p>
        </p:txBody>
      </p:sp>
      <p:sp>
        <p:nvSpPr>
          <p:cNvPr id="8" name="request-timing">
            <a:extLst xmlns:a="http://schemas.openxmlformats.org/drawingml/2006/main">
              <a:ext uri="{FF2B5EF4-FFF2-40B4-BE49-F238E27FC236}">
                <a16:creationId xmlns:a16="http://schemas.microsoft.com/office/drawing/2014/main" id="{BE11F685-3853-4D42-8E96-EE543A2F7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476750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时间</a:t>
            </a:r>
          </a:p>
        </p:txBody>
      </p:sp>
      <p:sp>
        <p:nvSpPr>
          <p:cNvPr id="9" name="request-decision">
            <a:extLst xmlns:a="http://schemas.openxmlformats.org/drawingml/2006/main">
              <a:ext uri="{FF2B5EF4-FFF2-40B4-BE49-F238E27FC236}">
                <a16:creationId xmlns:a16="http://schemas.microsoft.com/office/drawing/2014/main" id="{A831DC8C-59FA-4373-B251-46C2A979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4476750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>
                <a:solidFill>
                  <a:srgbClr val="168B80"/>
                </a:solidFill>
                <a:latin typeface="Arial Unicode MS"/>
                <a:ea typeface="Arial Unicode MS"/>
                <a:cs typeface="Arial Unicode MS"/>
              </a:rPr>
              <a:t>决策</a:t>
            </a:r>
          </a:p>
        </p:txBody>
      </p:sp>
      <p:sp>
        <p:nvSpPr>
          <p:cNvPr id="10" name="resource-field">
            <a:extLst xmlns:a="http://schemas.openxmlformats.org/drawingml/2006/main">
              <a:ext uri="{FF2B5EF4-FFF2-40B4-BE49-F238E27FC236}">
                <a16:creationId xmlns:a16="http://schemas.microsoft.com/office/drawing/2014/main" id="{2A2F7D57-45A9-4A05-A4CB-0CE2A8491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086350"/>
            <a:ext cx="3381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人员、预算或数据权限</a:t>
            </a:r>
          </a:p>
        </p:txBody>
      </p:sp>
      <p:sp>
        <p:nvSpPr>
          <p:cNvPr id="11" name="timing-field">
            <a:extLst xmlns:a="http://schemas.openxmlformats.org/drawingml/2006/main">
              <a:ext uri="{FF2B5EF4-FFF2-40B4-BE49-F238E27FC236}">
                <a16:creationId xmlns:a16="http://schemas.microsoft.com/office/drawing/2014/main" id="{182C2484-3B68-4562-A103-A9FF9D56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086350"/>
            <a:ext cx="3381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开始时间与支持期限</a:t>
            </a:r>
          </a:p>
        </p:txBody>
      </p:sp>
      <p:sp>
        <p:nvSpPr>
          <p:cNvPr id="12" name="decision-field">
            <a:extLst xmlns:a="http://schemas.openxmlformats.org/drawingml/2006/main">
              <a:ext uri="{FF2B5EF4-FFF2-40B4-BE49-F238E27FC236}">
                <a16:creationId xmlns:a16="http://schemas.microsoft.com/office/drawing/2014/main" id="{5636E0FE-5463-410E-812F-01E95D881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5086350"/>
            <a:ext cx="3381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审批范围与下一步安排</a:t>
            </a:r>
          </a:p>
        </p:txBody>
      </p:sp>
    </p:spTree>
    <p:extLst>
      <p:ext uri="{BB962C8B-B14F-4D97-AF65-F5344CB8AC3E}">
        <p14:creationId xmlns:p14="http://schemas.microsoft.com/office/powerpoint/2010/main" val="6858509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71622D-7497-4F2E-9D04-A342AE84D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750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讨论与联系</a:t>
            </a:r>
          </a:p>
        </p:txBody>
      </p:sp>
      <p:sp>
        <p:nvSpPr>
          <p:cNvPr id="2" name="title-rule">
            <a:extLst xmlns:a="http://schemas.openxmlformats.org/drawingml/2006/main">
              <a:ext uri="{FF2B5EF4-FFF2-40B4-BE49-F238E27FC236}">
                <a16:creationId xmlns:a16="http://schemas.microsoft.com/office/drawing/2014/main" id="{98603649-2A45-4884-9207-C4CB3FBA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581150"/>
            <a:ext cx="10744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  <p:sp>
        <p:nvSpPr>
          <p:cNvPr id="3" name="template-label">
            <a:extLst xmlns:a="http://schemas.openxmlformats.org/drawingml/2006/main">
              <a:ext uri="{FF2B5EF4-FFF2-40B4-BE49-F238E27FC236}">
                <a16:creationId xmlns:a16="http://schemas.microsoft.com/office/drawing/2014/main" id="{E5472A67-F08A-4678-8585-30187D2F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315075"/>
            <a:ext cx="923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项目路演模板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D68C761-AA2D-433B-89F2-7CD7E6FA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257925"/>
            <a:ext cx="66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08</a:t>
            </a:r>
          </a:p>
        </p:txBody>
      </p:sp>
      <p:sp>
        <p:nvSpPr>
          <p:cNvPr id="5" name="closing-field">
            <a:extLst xmlns:a="http://schemas.openxmlformats.org/drawingml/2006/main">
              <a:ext uri="{FF2B5EF4-FFF2-40B4-BE49-F238E27FC236}">
                <a16:creationId xmlns:a16="http://schemas.microsoft.com/office/drawing/2014/main" id="{550D1EC9-C559-4231-9FDD-9BB2C6298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66950"/>
            <a:ext cx="104775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5025" b="1">
                <a:solidFill>
                  <a:srgbClr val="12344A"/>
                </a:solidFill>
                <a:latin typeface="Arial Unicode MS"/>
                <a:ea typeface="Arial Unicode MS"/>
                <a:cs typeface="Arial Unicode MS"/>
              </a:rPr>
              <a:t>下一个决定是什么？</a:t>
            </a:r>
          </a:p>
        </p:txBody>
      </p:sp>
      <p:sp>
        <p:nvSpPr>
          <p:cNvPr id="6" name="contact-field">
            <a:extLst xmlns:a="http://schemas.openxmlformats.org/drawingml/2006/main">
              <a:ext uri="{FF2B5EF4-FFF2-40B4-BE49-F238E27FC236}">
                <a16:creationId xmlns:a16="http://schemas.microsoft.com/office/drawing/2014/main" id="{8EA90CB3-B6CE-49E9-B9FF-3F09C7E83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325" b="0">
                <a:solidFill>
                  <a:srgbClr val="627784"/>
                </a:solidFill>
                <a:latin typeface="Arial Unicode MS"/>
                <a:ea typeface="Arial Unicode MS"/>
                <a:cs typeface="Arial Unicode MS"/>
              </a:rPr>
              <a:t>在此填写讨论议题、联系人与公开联系方式。</a:t>
            </a:r>
          </a:p>
        </p:txBody>
      </p:sp>
      <p:sp>
        <p:nvSpPr>
          <p:cNvPr id="7" name="closing-line">
            <a:extLst xmlns:a="http://schemas.openxmlformats.org/drawingml/2006/main">
              <a:ext uri="{FF2B5EF4-FFF2-40B4-BE49-F238E27FC236}">
                <a16:creationId xmlns:a16="http://schemas.microsoft.com/office/drawing/2014/main" id="{C761FCC5-846A-471D-AF32-410AC47E5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05475"/>
            <a:ext cx="10668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168B80"/>
            </a:solidFill>
          </a:ln>
        </p:spPr>
      </p:sp>
    </p:spTree>
    <p:extLst>
      <p:ext uri="{BB962C8B-B14F-4D97-AF65-F5344CB8AC3E}">
        <p14:creationId xmlns:p14="http://schemas.microsoft.com/office/powerpoint/2010/main" val="35195720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2026-10-01T10:42:53.1250000Z</dcterms:created>
  <dcterms:modified xsi:type="dcterms:W3CDTF">2026-10-01T10:42:53.1250000Z</dcterms:modified>
</coreProperties>
</file>