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4efa8f3eaca4382" /><Relationship Type="http://schemas.openxmlformats.org/officeDocument/2006/relationships/extended-properties" Target="/docProps/app.xml" Id="Rc2e8b4af1fb6431d" /><Relationship Type="http://schemas.openxmlformats.org/officeDocument/2006/relationships/officeDocument" Target="/ppt/presentation.xml" Id="R93c5e801055f4f8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dadb9ec12e84be4"/>
  </p:sldMasterIdLst>
  <p:notesMasterIdLst>
    <p:notesMasterId xmlns:r="http://schemas.openxmlformats.org/officeDocument/2006/relationships" r:id="R96759f8333d04117"/>
  </p:notesMasterIdLst>
  <p:sldIdLst>
    <p:sldId xmlns:r="http://schemas.openxmlformats.org/officeDocument/2006/relationships" id="256" r:id="Re8b555964e674144"/>
    <p:sldId xmlns:r="http://schemas.openxmlformats.org/officeDocument/2006/relationships" id="257" r:id="Rb21c88edf78a4bfb"/>
    <p:sldId xmlns:r="http://schemas.openxmlformats.org/officeDocument/2006/relationships" id="258" r:id="R8de965173a354b7d"/>
    <p:sldId xmlns:r="http://schemas.openxmlformats.org/officeDocument/2006/relationships" id="259" r:id="R834c070e2cd74157"/>
    <p:sldId xmlns:r="http://schemas.openxmlformats.org/officeDocument/2006/relationships" id="260" r:id="R360909a0cb874b27"/>
    <p:sldId xmlns:r="http://schemas.openxmlformats.org/officeDocument/2006/relationships" id="261" r:id="Rd9e1cd97898d484b"/>
    <p:sldId xmlns:r="http://schemas.openxmlformats.org/officeDocument/2006/relationships" id="262" r:id="Rb111f54bf4104b94"/>
    <p:sldId xmlns:r="http://schemas.openxmlformats.org/officeDocument/2006/relationships" id="263" r:id="R77385abbd9b048f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85d4177354348eb" /><Relationship Type="http://schemas.openxmlformats.org/officeDocument/2006/relationships/slideMaster" Target="/ppt/slideMasters/slideMaster1.xml" Id="R5dadb9ec12e84be4" /><Relationship Type="http://schemas.openxmlformats.org/officeDocument/2006/relationships/notesMaster" Target="/ppt/notesMasters/notesMaster1.xml" Id="R96759f8333d04117" /><Relationship Type="http://schemas.openxmlformats.org/officeDocument/2006/relationships/presProps" Target="/ppt/presProps.xml" Id="Re74becfa5d654418" /><Relationship Type="http://schemas.openxmlformats.org/officeDocument/2006/relationships/tableStyles" Target="/ppt/tableStyles.xml" Id="R672f011ea9c3433b" /><Relationship Type="http://schemas.openxmlformats.org/officeDocument/2006/relationships/slide" Target="/ppt/slides/slide1.xml" Id="Re8b555964e674144" /><Relationship Type="http://schemas.openxmlformats.org/officeDocument/2006/relationships/slide" Target="/ppt/slides/slide2.xml" Id="Rb21c88edf78a4bfb" /><Relationship Type="http://schemas.openxmlformats.org/officeDocument/2006/relationships/slide" Target="/ppt/slides/slide3.xml" Id="R8de965173a354b7d" /><Relationship Type="http://schemas.openxmlformats.org/officeDocument/2006/relationships/slide" Target="/ppt/slides/slide4.xml" Id="R834c070e2cd74157" /><Relationship Type="http://schemas.openxmlformats.org/officeDocument/2006/relationships/slide" Target="/ppt/slides/slide5.xml" Id="R360909a0cb874b27" /><Relationship Type="http://schemas.openxmlformats.org/officeDocument/2006/relationships/slide" Target="/ppt/slides/slide6.xml" Id="Rd9e1cd97898d484b" /><Relationship Type="http://schemas.openxmlformats.org/officeDocument/2006/relationships/slide" Target="/ppt/slides/slide7.xml" Id="Rb111f54bf4104b94" /><Relationship Type="http://schemas.openxmlformats.org/officeDocument/2006/relationships/slide" Target="/ppt/slides/slide8.xml" Id="R77385abbd9b048f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058ca3395de481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47705c34c6d4412" /><Relationship Type="http://schemas.openxmlformats.org/officeDocument/2006/relationships/notesMaster" Target="/ppt/notesMasters/notesMaster1.xml" Id="Rd143b947410648d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f92cde6ab074fed" /><Relationship Type="http://schemas.openxmlformats.org/officeDocument/2006/relationships/notesMaster" Target="/ppt/notesMasters/notesMaster1.xml" Id="R153503e6a5cd491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4f1cec8ebbb4be2" /><Relationship Type="http://schemas.openxmlformats.org/officeDocument/2006/relationships/notesMaster" Target="/ppt/notesMasters/notesMaster1.xml" Id="R49df336ad425476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eeb019c95f947e7" /><Relationship Type="http://schemas.openxmlformats.org/officeDocument/2006/relationships/notesMaster" Target="/ppt/notesMasters/notesMaster1.xml" Id="R99228cc0e2bb47c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b1fde36ca44487c" /><Relationship Type="http://schemas.openxmlformats.org/officeDocument/2006/relationships/notesMaster" Target="/ppt/notesMasters/notesMaster1.xml" Id="Re41b5cd53da640d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a1e70231e674d03" /><Relationship Type="http://schemas.openxmlformats.org/officeDocument/2006/relationships/notesMaster" Target="/ppt/notesMasters/notesMaster1.xml" Id="R3d558e975bdc4fc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9be574f3f6b44e6" /><Relationship Type="http://schemas.openxmlformats.org/officeDocument/2006/relationships/notesMaster" Target="/ppt/notesMasters/notesMaster1.xml" Id="Rfb8463f95e1d4f6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58bde1801494e65" /><Relationship Type="http://schemas.openxmlformats.org/officeDocument/2006/relationships/notesMaster" Target="/ppt/notesMasters/notesMaster1.xml" Id="Radeae87bc0214a6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原创封面模板。几何图案、标题和副标题均可编辑。请替换项目名称、演讲者和日期。未使用第三方图像和商标，未嵌入字体。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原创可编辑模板。所有文字、线条和几何形状均为原生幻灯片对象。示例内容用于说明版式，请替换为自己的项目材料。未使用外部照片、品牌、海报或电影截图。字体仅作名称引用，未嵌入字体文件。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原创可编辑模板。所有文字、线条和几何形状均为原生幻灯片对象。示例内容用于说明版式，请替换为自己的项目材料。未使用外部照片、品牌、海报或电影截图。字体仅作名称引用，未嵌入字体文件。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原创可编辑模板。所有文字、线条和几何形状均为原生幻灯片对象。示例内容用于说明版式，请替换为自己的项目材料。未使用外部照片、品牌、海报或电影截图。字体仅作名称引用，未嵌入字体文件。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原创可编辑模板。所有文字、线条和几何形状均为原生幻灯片对象。示例内容用于说明版式，请替换为自己的项目材料。未使用外部照片、品牌、海报或电影截图。字体仅作名称引用，未嵌入字体文件。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原创可编辑模板。所有文字、线条和几何形状均为原生幻灯片对象。示例内容用于说明版式，请替换为自己的项目材料。未使用外部照片、品牌、海报或电影截图。字体仅作名称引用，未嵌入字体文件。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原创可编辑模板。所有文字、线条和几何形状均为原生幻灯片对象。示例内容用于说明版式，请替换为自己的项目材料。未使用外部照片、品牌、海报或电影截图。字体仅作名称引用，未嵌入字体文件。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原创可编辑模板。所有文字、线条和几何形状均为原生幻灯片对象。示例内容用于说明版式，请替换为自己的项目材料。未使用外部照片、品牌、海报或电影截图。字体仅作名称引用，未嵌入字体文件。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8428494d132437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139aba8634043b3" /><Relationship Type="http://schemas.openxmlformats.org/officeDocument/2006/relationships/slideLayout" Target="/ppt/slideLayouts/slideLayout1.xml" Id="R306b30a48f794a7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06b30a48f794a7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b3590bb90a4f37" /><Relationship Type="http://schemas.openxmlformats.org/officeDocument/2006/relationships/notesSlide" Target="/ppt/notesSlides/notesSlide1.xml" Id="Rc43941663e94402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76f788446141d3" /><Relationship Type="http://schemas.openxmlformats.org/officeDocument/2006/relationships/notesSlide" Target="/ppt/notesSlides/notesSlide2.xml" Id="R9f6b8e99c187416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dc035e4abd40af" /><Relationship Type="http://schemas.openxmlformats.org/officeDocument/2006/relationships/notesSlide" Target="/ppt/notesSlides/notesSlide3.xml" Id="R7b44b91b6fa7433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f89325521943e5" /><Relationship Type="http://schemas.openxmlformats.org/officeDocument/2006/relationships/notesSlide" Target="/ppt/notesSlides/notesSlide4.xml" Id="Rcce2648e7205468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2477e91b114249" /><Relationship Type="http://schemas.openxmlformats.org/officeDocument/2006/relationships/notesSlide" Target="/ppt/notesSlides/notesSlide5.xml" Id="Rae07842e64e2456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dc5957d99b4224" /><Relationship Type="http://schemas.openxmlformats.org/officeDocument/2006/relationships/notesSlide" Target="/ppt/notesSlides/notesSlide6.xml" Id="Rb373cd317f1f4c1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a41f4cab084e43" /><Relationship Type="http://schemas.openxmlformats.org/officeDocument/2006/relationships/notesSlide" Target="/ppt/notesSlides/notesSlide7.xml" Id="R74d39d9691704e7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773b1e53814a13" /><Relationship Type="http://schemas.openxmlformats.org/officeDocument/2006/relationships/notesSlide" Target="/ppt/notesSlides/notesSlide8.xml" Id="R64a2d89d0de94da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C3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cover-label">
            <a:extLst xmlns:a="http://schemas.openxmlformats.org/drawingml/2006/main">
              <a:ext uri="{FF2B5EF4-FFF2-40B4-BE49-F238E27FC236}">
                <a16:creationId xmlns:a16="http://schemas.microsoft.com/office/drawing/2014/main" id="{5EFA9D9B-EE8D-4D08-A5A9-71FAB34E3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7700"/>
            <a:ext cx="952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51C7B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1">
                <a:solidFill>
                  <a:srgbClr val="51C7B6"/>
                </a:solidFill>
                <a:latin typeface="Arial Unicode MS"/>
                <a:ea typeface="Arial Unicode MS"/>
                <a:cs typeface="Arial Unicode MS"/>
              </a:rPr>
              <a:t>电影感演示模板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0E08A750-F8E9-4C92-8C7B-7E0367662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6858000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775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5775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夜色叙事</a:t>
            </a:r>
          </a:p>
          <a:p xmlns:a="http://schemas.openxmlformats.org/drawingml/2006/main">
            <a:pPr algn="l">
              <a:defRPr sz="5775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5775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电影提案</a:t>
            </a:r>
          </a:p>
        </p:txBody>
      </p:sp>
      <p:sp>
        <p:nvSpPr>
          <p:cNvPr id="3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B69FFFCD-F14A-4261-8270-ACF0F150E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10075"/>
            <a:ext cx="6905625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rPr>
              <a:t>用光线、留白与章节节奏讲述一个故事</a:t>
            </a:r>
          </a:p>
        </p:txBody>
      </p:sp>
      <p:sp>
        <p:nvSpPr>
          <p:cNvPr id="4" name="cover-customize">
            <a:extLst xmlns:a="http://schemas.openxmlformats.org/drawingml/2006/main">
              <a:ext uri="{FF2B5EF4-FFF2-40B4-BE49-F238E27FC236}">
                <a16:creationId xmlns:a16="http://schemas.microsoft.com/office/drawing/2014/main" id="{223FA885-B667-47C7-8146-CDF3A61EE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000750"/>
            <a:ext cx="7048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rPr>
              <a:t>项目名称 / 演讲者 / 日期</a:t>
            </a:r>
          </a:p>
        </p:txBody>
      </p:sp>
      <p:sp>
        <p:nvSpPr>
          <p:cNvPr id="5" name="editable-frame-outer">
            <a:extLst xmlns:a="http://schemas.openxmlformats.org/drawingml/2006/main">
              <a:ext uri="{FF2B5EF4-FFF2-40B4-BE49-F238E27FC236}">
                <a16:creationId xmlns:a16="http://schemas.microsoft.com/office/drawing/2014/main" id="{9F65F1AC-38F1-403A-AB13-85840C69A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143125"/>
            <a:ext cx="3448050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856"/>
          </a:solidFill>
          <a:ln xmlns:a="http://schemas.openxmlformats.org/drawingml/2006/main" w="28575">
            <a:solidFill>
              <a:srgbClr val="51C7B6"/>
            </a:solidFill>
          </a:ln>
        </p:spPr>
      </p:sp>
      <p:sp>
        <p:nvSpPr>
          <p:cNvPr id="6" name="editable-frame-inner">
            <a:extLst xmlns:a="http://schemas.openxmlformats.org/drawingml/2006/main">
              <a:ext uri="{FF2B5EF4-FFF2-40B4-BE49-F238E27FC236}">
                <a16:creationId xmlns:a16="http://schemas.microsoft.com/office/drawing/2014/main" id="{CD641329-114D-41A3-8D21-4601ED0FB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2495550"/>
            <a:ext cx="2743200" cy="1676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C3A"/>
          </a:solidFill>
          <a:ln xmlns:a="http://schemas.openxmlformats.org/drawingml/2006/main" w="0">
            <a:noFill/>
          </a:ln>
        </p:spPr>
      </p:sp>
      <p:sp>
        <p:nvSpPr>
          <p:cNvPr id="7" name="editable-lens">
            <a:extLst xmlns:a="http://schemas.openxmlformats.org/drawingml/2006/main">
              <a:ext uri="{FF2B5EF4-FFF2-40B4-BE49-F238E27FC236}">
                <a16:creationId xmlns:a16="http://schemas.microsoft.com/office/drawing/2014/main" id="{16122421-C0B4-4E80-B5F3-426887192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752725"/>
            <a:ext cx="1133475" cy="11334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C7B6"/>
          </a:solidFill>
          <a:ln xmlns:a="http://schemas.openxmlformats.org/drawingml/2006/main" w="0">
            <a:noFill/>
          </a:ln>
        </p:spPr>
      </p:sp>
      <p:sp>
        <p:nvSpPr>
          <p:cNvPr id="8" name="editable-lens-center">
            <a:extLst xmlns:a="http://schemas.openxmlformats.org/drawingml/2006/main">
              <a:ext uri="{FF2B5EF4-FFF2-40B4-BE49-F238E27FC236}">
                <a16:creationId xmlns:a16="http://schemas.microsoft.com/office/drawing/2014/main" id="{3A4CD9E6-147B-48BD-9FE5-D4BA5E52A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019425"/>
            <a:ext cx="600075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C3A"/>
          </a:solidFill>
          <a:ln xmlns:a="http://schemas.openxmlformats.org/drawingml/2006/main" w="0">
            <a:noFill/>
          </a:ln>
        </p:spPr>
      </p:sp>
      <p:sp>
        <p:nvSpPr>
          <p:cNvPr id="9" name="film-upper-0">
            <a:extLst xmlns:a="http://schemas.openxmlformats.org/drawingml/2006/main">
              <a:ext uri="{FF2B5EF4-FFF2-40B4-BE49-F238E27FC236}">
                <a16:creationId xmlns:a16="http://schemas.microsoft.com/office/drawing/2014/main" id="{F9D5D68D-8199-4D81-9D09-2676F709F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266950"/>
            <a:ext cx="2667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C3A"/>
          </a:solidFill>
          <a:ln xmlns:a="http://schemas.openxmlformats.org/drawingml/2006/main" w="0">
            <a:noFill/>
          </a:ln>
        </p:spPr>
      </p:sp>
      <p:sp>
        <p:nvSpPr>
          <p:cNvPr id="10" name="film-lower-0">
            <a:extLst xmlns:a="http://schemas.openxmlformats.org/drawingml/2006/main">
              <a:ext uri="{FF2B5EF4-FFF2-40B4-BE49-F238E27FC236}">
                <a16:creationId xmlns:a16="http://schemas.microsoft.com/office/drawing/2014/main" id="{948B0958-EE5B-4B4F-898A-5EBDD12AA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286250"/>
            <a:ext cx="2667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C3A"/>
          </a:solidFill>
          <a:ln xmlns:a="http://schemas.openxmlformats.org/drawingml/2006/main" w="0">
            <a:noFill/>
          </a:ln>
        </p:spPr>
      </p:sp>
      <p:sp>
        <p:nvSpPr>
          <p:cNvPr id="11" name="film-upper-1">
            <a:extLst xmlns:a="http://schemas.openxmlformats.org/drawingml/2006/main">
              <a:ext uri="{FF2B5EF4-FFF2-40B4-BE49-F238E27FC236}">
                <a16:creationId xmlns:a16="http://schemas.microsoft.com/office/drawing/2014/main" id="{784FE205-9B7D-4C22-9E16-77A25BF63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8225" y="2266950"/>
            <a:ext cx="2667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C3A"/>
          </a:solidFill>
          <a:ln xmlns:a="http://schemas.openxmlformats.org/drawingml/2006/main" w="0">
            <a:noFill/>
          </a:ln>
        </p:spPr>
      </p:sp>
      <p:sp>
        <p:nvSpPr>
          <p:cNvPr id="12" name="film-lower-1">
            <a:extLst xmlns:a="http://schemas.openxmlformats.org/drawingml/2006/main">
              <a:ext uri="{FF2B5EF4-FFF2-40B4-BE49-F238E27FC236}">
                <a16:creationId xmlns:a16="http://schemas.microsoft.com/office/drawing/2014/main" id="{DC9B1792-BA38-4570-86B7-B6934E92A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8225" y="4286250"/>
            <a:ext cx="2667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C3A"/>
          </a:solidFill>
          <a:ln xmlns:a="http://schemas.openxmlformats.org/drawingml/2006/main" w="0">
            <a:noFill/>
          </a:ln>
        </p:spPr>
      </p:sp>
      <p:sp>
        <p:nvSpPr>
          <p:cNvPr id="13" name="film-upper-2">
            <a:extLst xmlns:a="http://schemas.openxmlformats.org/drawingml/2006/main">
              <a:ext uri="{FF2B5EF4-FFF2-40B4-BE49-F238E27FC236}">
                <a16:creationId xmlns:a16="http://schemas.microsoft.com/office/drawing/2014/main" id="{D113AAAA-AD83-49BE-B001-E1341D5AF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2266950"/>
            <a:ext cx="2667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C3A"/>
          </a:solidFill>
          <a:ln xmlns:a="http://schemas.openxmlformats.org/drawingml/2006/main" w="0">
            <a:noFill/>
          </a:ln>
        </p:spPr>
      </p:sp>
      <p:sp>
        <p:nvSpPr>
          <p:cNvPr id="14" name="film-lower-2">
            <a:extLst xmlns:a="http://schemas.openxmlformats.org/drawingml/2006/main">
              <a:ext uri="{FF2B5EF4-FFF2-40B4-BE49-F238E27FC236}">
                <a16:creationId xmlns:a16="http://schemas.microsoft.com/office/drawing/2014/main" id="{5253DE3E-BDBE-486C-AFC7-D23CDCE91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4286250"/>
            <a:ext cx="2667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C3A"/>
          </a:solidFill>
          <a:ln xmlns:a="http://schemas.openxmlformats.org/drawingml/2006/main" w="0">
            <a:noFill/>
          </a:ln>
        </p:spPr>
      </p:sp>
      <p:sp>
        <p:nvSpPr>
          <p:cNvPr id="15" name="film-upper-3">
            <a:extLst xmlns:a="http://schemas.openxmlformats.org/drawingml/2006/main">
              <a:ext uri="{FF2B5EF4-FFF2-40B4-BE49-F238E27FC236}">
                <a16:creationId xmlns:a16="http://schemas.microsoft.com/office/drawing/2014/main" id="{BF177717-E3ED-42FB-9AE9-80C1FB0DD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5975" y="2266950"/>
            <a:ext cx="2667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C3A"/>
          </a:solidFill>
          <a:ln xmlns:a="http://schemas.openxmlformats.org/drawingml/2006/main" w="0">
            <a:noFill/>
          </a:ln>
        </p:spPr>
      </p:sp>
      <p:sp>
        <p:nvSpPr>
          <p:cNvPr id="16" name="film-lower-3">
            <a:extLst xmlns:a="http://schemas.openxmlformats.org/drawingml/2006/main">
              <a:ext uri="{FF2B5EF4-FFF2-40B4-BE49-F238E27FC236}">
                <a16:creationId xmlns:a16="http://schemas.microsoft.com/office/drawing/2014/main" id="{33B0EF52-EFF3-4FF8-B362-1BB94F20D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5975" y="4286250"/>
            <a:ext cx="2667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C3A"/>
          </a:solidFill>
          <a:ln xmlns:a="http://schemas.openxmlformats.org/drawingml/2006/main" w="0">
            <a:noFill/>
          </a:ln>
        </p:spPr>
      </p:sp>
      <p:sp>
        <p:nvSpPr>
          <p:cNvPr id="17" name="film-upper-4">
            <a:extLst xmlns:a="http://schemas.openxmlformats.org/drawingml/2006/main">
              <a:ext uri="{FF2B5EF4-FFF2-40B4-BE49-F238E27FC236}">
                <a16:creationId xmlns:a16="http://schemas.microsoft.com/office/drawing/2014/main" id="{0B13D5B1-4A06-4198-B6F0-55E46720D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2266950"/>
            <a:ext cx="2667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C3A"/>
          </a:solidFill>
          <a:ln xmlns:a="http://schemas.openxmlformats.org/drawingml/2006/main" w="0">
            <a:noFill/>
          </a:ln>
        </p:spPr>
      </p:sp>
      <p:sp>
        <p:nvSpPr>
          <p:cNvPr id="18" name="film-lower-4">
            <a:extLst xmlns:a="http://schemas.openxmlformats.org/drawingml/2006/main">
              <a:ext uri="{FF2B5EF4-FFF2-40B4-BE49-F238E27FC236}">
                <a16:creationId xmlns:a16="http://schemas.microsoft.com/office/drawing/2014/main" id="{9F6FF5B0-C52F-4BAD-93E5-0DEE34096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4286250"/>
            <a:ext cx="2667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C3A"/>
          </a:solidFill>
          <a:ln xmlns:a="http://schemas.openxmlformats.org/drawingml/2006/main" w="0">
            <a:noFill/>
          </a:ln>
        </p:spPr>
      </p:sp>
      <p:sp>
        <p:nvSpPr>
          <p:cNvPr id="19" name="film-upper-5">
            <a:extLst xmlns:a="http://schemas.openxmlformats.org/drawingml/2006/main">
              <a:ext uri="{FF2B5EF4-FFF2-40B4-BE49-F238E27FC236}">
                <a16:creationId xmlns:a16="http://schemas.microsoft.com/office/drawing/2014/main" id="{E68FF82B-51A6-4AEC-AE38-431A39494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3725" y="2266950"/>
            <a:ext cx="2667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C3A"/>
          </a:solidFill>
          <a:ln xmlns:a="http://schemas.openxmlformats.org/drawingml/2006/main" w="0">
            <a:noFill/>
          </a:ln>
        </p:spPr>
      </p:sp>
      <p:sp>
        <p:nvSpPr>
          <p:cNvPr id="20" name="film-lower-5">
            <a:extLst xmlns:a="http://schemas.openxmlformats.org/drawingml/2006/main">
              <a:ext uri="{FF2B5EF4-FFF2-40B4-BE49-F238E27FC236}">
                <a16:creationId xmlns:a16="http://schemas.microsoft.com/office/drawing/2014/main" id="{80080C0B-6257-4A05-8523-E2461EFC1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3725" y="4286250"/>
            <a:ext cx="2667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C3A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39548271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02C3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7963D85-1E8B-47DA-A611-5F8DB85FC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477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75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一句话概念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F5CD4E8C-A8A6-4F41-93DF-63ACBAF0D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811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51C7B6"/>
            </a:solidFill>
          </a:ln>
        </p:spPr>
      </p:sp>
      <p:sp>
        <p:nvSpPr>
          <p:cNvPr id="3" name="template-label">
            <a:extLst xmlns:a="http://schemas.openxmlformats.org/drawingml/2006/main">
              <a:ext uri="{FF2B5EF4-FFF2-40B4-BE49-F238E27FC236}">
                <a16:creationId xmlns:a16="http://schemas.microsoft.com/office/drawing/2014/main" id="{351D58AB-4254-47E8-A906-DB2000174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315075"/>
            <a:ext cx="923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rPr>
              <a:t>电影提案模板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749FCF0-288A-4E9C-A8C8-21B05F357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257925"/>
            <a:ext cx="66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65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rPr>
              <a:t>02</a:t>
            </a:r>
          </a:p>
        </p:txBody>
      </p:sp>
      <p:sp>
        <p:nvSpPr>
          <p:cNvPr id="5" name="logline">
            <a:extLst xmlns:a="http://schemas.openxmlformats.org/drawingml/2006/main">
              <a:ext uri="{FF2B5EF4-FFF2-40B4-BE49-F238E27FC236}">
                <a16:creationId xmlns:a16="http://schemas.microsoft.com/office/drawing/2014/main" id="{925F629E-93AA-4E88-B10C-15C62B295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190750"/>
            <a:ext cx="10572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525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一名守夜人，在最后一班列车</a:t>
            </a:r>
          </a:p>
          <a:p xmlns:a="http://schemas.openxmlformats.org/drawingml/2006/main">
            <a:pPr algn="l">
              <a:defRPr sz="3525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525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离站前，决定归还一封未寄出的信。</a:t>
            </a:r>
          </a:p>
        </p:txBody>
      </p:sp>
      <p:sp>
        <p:nvSpPr>
          <p:cNvPr id="6" name="logline-rule">
            <a:extLst xmlns:a="http://schemas.openxmlformats.org/drawingml/2006/main">
              <a:ext uri="{FF2B5EF4-FFF2-40B4-BE49-F238E27FC236}">
                <a16:creationId xmlns:a16="http://schemas.microsoft.com/office/drawing/2014/main" id="{E36486C6-3620-4AEE-8757-D280A25A8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17195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294856"/>
            </a:solidFill>
          </a:ln>
        </p:spPr>
      </p:sp>
      <p:sp>
        <p:nvSpPr>
          <p:cNvPr id="7" name="logline-structure">
            <a:extLst xmlns:a="http://schemas.openxmlformats.org/drawingml/2006/main">
              <a:ext uri="{FF2B5EF4-FFF2-40B4-BE49-F238E27FC236}">
                <a16:creationId xmlns:a16="http://schemas.microsoft.com/office/drawing/2014/main" id="{3AE38F7E-DC2F-47BF-AE96-D91F2BE91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572000"/>
            <a:ext cx="219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51C7B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1">
                <a:solidFill>
                  <a:srgbClr val="51C7B6"/>
                </a:solidFill>
                <a:latin typeface="Arial Unicode MS"/>
                <a:ea typeface="Arial Unicode MS"/>
                <a:cs typeface="Arial Unicode MS"/>
              </a:rPr>
              <a:t>人物</a:t>
            </a:r>
          </a:p>
        </p:txBody>
      </p:sp>
      <p:sp>
        <p:nvSpPr>
          <p:cNvPr id="8" name="logline-goal">
            <a:extLst xmlns:a="http://schemas.openxmlformats.org/drawingml/2006/main">
              <a:ext uri="{FF2B5EF4-FFF2-40B4-BE49-F238E27FC236}">
                <a16:creationId xmlns:a16="http://schemas.microsoft.com/office/drawing/2014/main" id="{49272586-FF0E-4F18-8846-9434F8DB1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4572000"/>
            <a:ext cx="219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51C7B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1">
                <a:solidFill>
                  <a:srgbClr val="51C7B6"/>
                </a:solidFill>
                <a:latin typeface="Arial Unicode MS"/>
                <a:ea typeface="Arial Unicode MS"/>
                <a:cs typeface="Arial Unicode MS"/>
              </a:rPr>
              <a:t>目标</a:t>
            </a:r>
          </a:p>
        </p:txBody>
      </p:sp>
      <p:sp>
        <p:nvSpPr>
          <p:cNvPr id="9" name="logline-obstacle">
            <a:extLst xmlns:a="http://schemas.openxmlformats.org/drawingml/2006/main">
              <a:ext uri="{FF2B5EF4-FFF2-40B4-BE49-F238E27FC236}">
                <a16:creationId xmlns:a16="http://schemas.microsoft.com/office/drawing/2014/main" id="{4D5E1CD1-F4A6-43B0-98B7-205847E73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572000"/>
            <a:ext cx="219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51C7B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1">
                <a:solidFill>
                  <a:srgbClr val="51C7B6"/>
                </a:solidFill>
                <a:latin typeface="Arial Unicode MS"/>
                <a:ea typeface="Arial Unicode MS"/>
                <a:cs typeface="Arial Unicode MS"/>
              </a:rPr>
              <a:t>阻力</a:t>
            </a:r>
          </a:p>
        </p:txBody>
      </p:sp>
      <p:sp>
        <p:nvSpPr>
          <p:cNvPr id="10" name="person-content">
            <a:extLst xmlns:a="http://schemas.openxmlformats.org/drawingml/2006/main">
              <a:ext uri="{FF2B5EF4-FFF2-40B4-BE49-F238E27FC236}">
                <a16:creationId xmlns:a16="http://schemas.microsoft.com/office/drawing/2014/main" id="{A8BE1661-C230-421B-B8F2-5BF91004A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095875"/>
            <a:ext cx="266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守夜人</a:t>
            </a:r>
          </a:p>
        </p:txBody>
      </p:sp>
      <p:sp>
        <p:nvSpPr>
          <p:cNvPr id="11" name="goal-content">
            <a:extLst xmlns:a="http://schemas.openxmlformats.org/drawingml/2006/main">
              <a:ext uri="{FF2B5EF4-FFF2-40B4-BE49-F238E27FC236}">
                <a16:creationId xmlns:a16="http://schemas.microsoft.com/office/drawing/2014/main" id="{106DD2F1-6068-4801-B482-436811CCD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5095875"/>
            <a:ext cx="3048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归还未寄出的信</a:t>
            </a:r>
          </a:p>
        </p:txBody>
      </p:sp>
      <p:sp>
        <p:nvSpPr>
          <p:cNvPr id="12" name="obstacle-content">
            <a:extLst xmlns:a="http://schemas.openxmlformats.org/drawingml/2006/main">
              <a:ext uri="{FF2B5EF4-FFF2-40B4-BE49-F238E27FC236}">
                <a16:creationId xmlns:a16="http://schemas.microsoft.com/office/drawing/2014/main" id="{E87C662D-DD2D-46C6-B81B-815ED21DE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5095875"/>
            <a:ext cx="342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最后一班列车即将离站</a:t>
            </a:r>
          </a:p>
        </p:txBody>
      </p:sp>
      <p:sp>
        <p:nvSpPr>
          <p:cNvPr id="13" name="content-note">
            <a:extLst xmlns:a="http://schemas.openxmlformats.org/drawingml/2006/main">
              <a:ext uri="{FF2B5EF4-FFF2-40B4-BE49-F238E27FC236}">
                <a16:creationId xmlns:a16="http://schemas.microsoft.com/office/drawing/2014/main" id="{F4E9EFCA-7D97-4C59-B2C9-435968F77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2930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rPr>
              <a:t>虚构故事示例，可替换为自己的项目概念</a:t>
            </a:r>
          </a:p>
        </p:txBody>
      </p:sp>
    </p:spTree>
    <p:extLst>
      <p:ext uri="{BB962C8B-B14F-4D97-AF65-F5344CB8AC3E}">
        <p14:creationId xmlns:p14="http://schemas.microsoft.com/office/powerpoint/2010/main" val="44474409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02C3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927DFAC-8833-4EE4-9138-F54E09E7C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477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75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故事三段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48349306-EFBA-45B0-B62B-79DF0CEAD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811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51C7B6"/>
            </a:solidFill>
          </a:ln>
        </p:spPr>
      </p:sp>
      <p:sp>
        <p:nvSpPr>
          <p:cNvPr id="3" name="template-label">
            <a:extLst xmlns:a="http://schemas.openxmlformats.org/drawingml/2006/main">
              <a:ext uri="{FF2B5EF4-FFF2-40B4-BE49-F238E27FC236}">
                <a16:creationId xmlns:a16="http://schemas.microsoft.com/office/drawing/2014/main" id="{B3DE39AE-6C55-4D2D-A65C-837663601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315075"/>
            <a:ext cx="923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rPr>
              <a:t>电影提案模板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3488753-B15F-4BFD-BB11-00EEB88BD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257925"/>
            <a:ext cx="66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65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rPr>
              <a:t>03</a:t>
            </a:r>
          </a:p>
        </p:txBody>
      </p:sp>
      <p:sp>
        <p:nvSpPr>
          <p:cNvPr id="5" name="act-0-number">
            <a:extLst xmlns:a="http://schemas.openxmlformats.org/drawingml/2006/main">
              <a:ext uri="{FF2B5EF4-FFF2-40B4-BE49-F238E27FC236}">
                <a16:creationId xmlns:a16="http://schemas.microsoft.com/office/drawing/2014/main" id="{0FE87524-340C-4A80-8B93-3BED6A2C0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76450"/>
            <a:ext cx="1714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51C7B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900" b="1">
                <a:solidFill>
                  <a:srgbClr val="51C7B6"/>
                </a:solidFill>
                <a:latin typeface="Arial Unicode MS"/>
                <a:ea typeface="Arial Unicode MS"/>
                <a:cs typeface="Arial Unicode MS"/>
              </a:rPr>
              <a:t>01</a:t>
            </a:r>
          </a:p>
        </p:txBody>
      </p:sp>
      <p:sp>
        <p:nvSpPr>
          <p:cNvPr id="6" name="act-0-title">
            <a:extLst xmlns:a="http://schemas.openxmlformats.org/drawingml/2006/main">
              <a:ext uri="{FF2B5EF4-FFF2-40B4-BE49-F238E27FC236}">
                <a16:creationId xmlns:a16="http://schemas.microsoft.com/office/drawing/2014/main" id="{C8E26435-AA32-4A68-B8BF-21B8BE3E9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000375"/>
            <a:ext cx="2952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925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开端</a:t>
            </a:r>
          </a:p>
        </p:txBody>
      </p:sp>
      <p:sp>
        <p:nvSpPr>
          <p:cNvPr id="7" name="act-0-point">
            <a:extLst xmlns:a="http://schemas.openxmlformats.org/drawingml/2006/main">
              <a:ext uri="{FF2B5EF4-FFF2-40B4-BE49-F238E27FC236}">
                <a16:creationId xmlns:a16="http://schemas.microsoft.com/office/drawing/2014/main" id="{0553D882-26E0-477D-AA92-385EA2431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57625"/>
            <a:ext cx="2952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51C7B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0">
                <a:solidFill>
                  <a:srgbClr val="51C7B6"/>
                </a:solidFill>
                <a:latin typeface="Arial Unicode MS"/>
                <a:ea typeface="Arial Unicode MS"/>
                <a:cs typeface="Arial Unicode MS"/>
              </a:rPr>
              <a:t>信件出现</a:t>
            </a:r>
          </a:p>
        </p:txBody>
      </p:sp>
      <p:sp>
        <p:nvSpPr>
          <p:cNvPr id="8" name="act-0-body">
            <a:extLst xmlns:a="http://schemas.openxmlformats.org/drawingml/2006/main">
              <a:ext uri="{FF2B5EF4-FFF2-40B4-BE49-F238E27FC236}">
                <a16:creationId xmlns:a16="http://schemas.microsoft.com/office/drawing/2014/main" id="{86068A67-12D0-4315-BFDE-A0D23AB20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95800"/>
            <a:ext cx="32956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人物在一次例行巡查中</a:t>
            </a:r>
          </a:p>
          <a:p xmlns:a="http://schemas.openxmlformats.org/drawingml/2006/main">
            <a:pPr algn="l">
              <a:defRPr sz="1875" b="0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发现一封未寄出的旧信。</a:t>
            </a:r>
          </a:p>
        </p:txBody>
      </p:sp>
      <p:sp>
        <p:nvSpPr>
          <p:cNvPr id="9" name="act-1-number">
            <a:extLst xmlns:a="http://schemas.openxmlformats.org/drawingml/2006/main">
              <a:ext uri="{FF2B5EF4-FFF2-40B4-BE49-F238E27FC236}">
                <a16:creationId xmlns:a16="http://schemas.microsoft.com/office/drawing/2014/main" id="{D567716B-F1E9-4C42-9562-72B406D30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076450"/>
            <a:ext cx="1714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51C7B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900" b="1">
                <a:solidFill>
                  <a:srgbClr val="51C7B6"/>
                </a:solidFill>
                <a:latin typeface="Arial Unicode MS"/>
                <a:ea typeface="Arial Unicode MS"/>
                <a:cs typeface="Arial Unicode MS"/>
              </a:rPr>
              <a:t>02</a:t>
            </a:r>
          </a:p>
        </p:txBody>
      </p:sp>
      <p:sp>
        <p:nvSpPr>
          <p:cNvPr id="10" name="act-1-title">
            <a:extLst xmlns:a="http://schemas.openxmlformats.org/drawingml/2006/main">
              <a:ext uri="{FF2B5EF4-FFF2-40B4-BE49-F238E27FC236}">
                <a16:creationId xmlns:a16="http://schemas.microsoft.com/office/drawing/2014/main" id="{586ECE57-8E29-400F-A525-BC4EE1E7B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000375"/>
            <a:ext cx="2952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925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转折</a:t>
            </a:r>
          </a:p>
        </p:txBody>
      </p:sp>
      <p:sp>
        <p:nvSpPr>
          <p:cNvPr id="11" name="act-1-point">
            <a:extLst xmlns:a="http://schemas.openxmlformats.org/drawingml/2006/main">
              <a:ext uri="{FF2B5EF4-FFF2-40B4-BE49-F238E27FC236}">
                <a16:creationId xmlns:a16="http://schemas.microsoft.com/office/drawing/2014/main" id="{1860C722-F157-4389-AE01-607BAB675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857625"/>
            <a:ext cx="2952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51C7B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0">
                <a:solidFill>
                  <a:srgbClr val="51C7B6"/>
                </a:solidFill>
                <a:latin typeface="Arial Unicode MS"/>
                <a:ea typeface="Arial Unicode MS"/>
                <a:cs typeface="Arial Unicode MS"/>
              </a:rPr>
              <a:t>选择发生</a:t>
            </a:r>
          </a:p>
        </p:txBody>
      </p:sp>
      <p:sp>
        <p:nvSpPr>
          <p:cNvPr id="12" name="act-1-body">
            <a:extLst xmlns:a="http://schemas.openxmlformats.org/drawingml/2006/main">
              <a:ext uri="{FF2B5EF4-FFF2-40B4-BE49-F238E27FC236}">
                <a16:creationId xmlns:a16="http://schemas.microsoft.com/office/drawing/2014/main" id="{EAC0DDAC-ED22-4F10-B142-22983BAC7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4495800"/>
            <a:ext cx="32956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他找到收信人的线索，</a:t>
            </a:r>
          </a:p>
          <a:p xmlns:a="http://schemas.openxmlformats.org/drawingml/2006/main">
            <a:pPr algn="l">
              <a:defRPr sz="1875" b="0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却必须离开熟悉的岗位。</a:t>
            </a:r>
          </a:p>
        </p:txBody>
      </p:sp>
      <p:sp>
        <p:nvSpPr>
          <p:cNvPr id="13" name="act-2-number">
            <a:extLst xmlns:a="http://schemas.openxmlformats.org/drawingml/2006/main">
              <a:ext uri="{FF2B5EF4-FFF2-40B4-BE49-F238E27FC236}">
                <a16:creationId xmlns:a16="http://schemas.microsoft.com/office/drawing/2014/main" id="{CB702772-D079-4205-911F-1D4F96409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076450"/>
            <a:ext cx="1714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51C7B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900" b="1">
                <a:solidFill>
                  <a:srgbClr val="51C7B6"/>
                </a:solidFill>
                <a:latin typeface="Arial Unicode MS"/>
                <a:ea typeface="Arial Unicode MS"/>
                <a:cs typeface="Arial Unicode MS"/>
              </a:rPr>
              <a:t>03</a:t>
            </a:r>
          </a:p>
        </p:txBody>
      </p:sp>
      <p:sp>
        <p:nvSpPr>
          <p:cNvPr id="14" name="act-2-title">
            <a:extLst xmlns:a="http://schemas.openxmlformats.org/drawingml/2006/main">
              <a:ext uri="{FF2B5EF4-FFF2-40B4-BE49-F238E27FC236}">
                <a16:creationId xmlns:a16="http://schemas.microsoft.com/office/drawing/2014/main" id="{52EE98D6-4F26-4892-909A-20DE04882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000375"/>
            <a:ext cx="2952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925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结尾</a:t>
            </a:r>
          </a:p>
        </p:txBody>
      </p:sp>
      <p:sp>
        <p:nvSpPr>
          <p:cNvPr id="15" name="act-2-point">
            <a:extLst xmlns:a="http://schemas.openxmlformats.org/drawingml/2006/main">
              <a:ext uri="{FF2B5EF4-FFF2-40B4-BE49-F238E27FC236}">
                <a16:creationId xmlns:a16="http://schemas.microsoft.com/office/drawing/2014/main" id="{1FD346A6-F71C-47FA-BEF8-BDD7D5EF7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857625"/>
            <a:ext cx="2952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51C7B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0">
                <a:solidFill>
                  <a:srgbClr val="51C7B6"/>
                </a:solidFill>
                <a:latin typeface="Arial Unicode MS"/>
                <a:ea typeface="Arial Unicode MS"/>
                <a:cs typeface="Arial Unicode MS"/>
              </a:rPr>
              <a:t>决定落地</a:t>
            </a:r>
          </a:p>
        </p:txBody>
      </p:sp>
      <p:sp>
        <p:nvSpPr>
          <p:cNvPr id="16" name="act-2-body">
            <a:extLst xmlns:a="http://schemas.openxmlformats.org/drawingml/2006/main">
              <a:ext uri="{FF2B5EF4-FFF2-40B4-BE49-F238E27FC236}">
                <a16:creationId xmlns:a16="http://schemas.microsoft.com/office/drawing/2014/main" id="{DB09A863-04CA-46E4-A6AC-74928007E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495800"/>
            <a:ext cx="32956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列车到站前，他完成归还，</a:t>
            </a:r>
          </a:p>
          <a:p xmlns:a="http://schemas.openxmlformats.org/drawingml/2006/main">
            <a:pPr algn="l">
              <a:defRPr sz="1875" b="0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也回应了自己的遗憾。</a:t>
            </a:r>
          </a:p>
        </p:txBody>
      </p:sp>
      <p:sp>
        <p:nvSpPr>
          <p:cNvPr id="17" name="content-note">
            <a:extLst xmlns:a="http://schemas.openxmlformats.org/drawingml/2006/main">
              <a:ext uri="{FF2B5EF4-FFF2-40B4-BE49-F238E27FC236}">
                <a16:creationId xmlns:a16="http://schemas.microsoft.com/office/drawing/2014/main" id="{CDB66448-13B1-48B7-865A-B688349F8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2930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rPr>
              <a:t>虚构示例。每段可替换为事件、冲突与人物选择</a:t>
            </a:r>
          </a:p>
        </p:txBody>
      </p:sp>
    </p:spTree>
    <p:extLst>
      <p:ext uri="{BB962C8B-B14F-4D97-AF65-F5344CB8AC3E}">
        <p14:creationId xmlns:p14="http://schemas.microsoft.com/office/powerpoint/2010/main" val="112202651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02C3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6998ED0-4E25-4FB3-98D4-A880D3329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477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75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人物关系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C541407F-50DA-4234-955D-DBC1180E8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811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51C7B6"/>
            </a:solidFill>
          </a:ln>
        </p:spPr>
      </p:sp>
      <p:sp>
        <p:nvSpPr>
          <p:cNvPr id="3" name="template-label">
            <a:extLst xmlns:a="http://schemas.openxmlformats.org/drawingml/2006/main">
              <a:ext uri="{FF2B5EF4-FFF2-40B4-BE49-F238E27FC236}">
                <a16:creationId xmlns:a16="http://schemas.microsoft.com/office/drawing/2014/main" id="{F92AB011-E63D-4C0D-AC66-68DE774B0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315075"/>
            <a:ext cx="923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rPr>
              <a:t>电影提案模板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AC457BE-621D-4F9A-8BB6-1FC3E9770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257925"/>
            <a:ext cx="66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65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rPr>
              <a:t>04</a:t>
            </a:r>
          </a:p>
        </p:txBody>
      </p:sp>
      <p:sp>
        <p:nvSpPr>
          <p:cNvPr id="5" name="relationship-1">
            <a:extLst xmlns:a="http://schemas.openxmlformats.org/drawingml/2006/main">
              <a:ext uri="{FF2B5EF4-FFF2-40B4-BE49-F238E27FC236}">
                <a16:creationId xmlns:a16="http://schemas.microsoft.com/office/drawing/2014/main" id="{304BFCED-2D60-46FA-A973-E3ADE3674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2838450"/>
            <a:ext cx="2705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51C7B6"/>
            </a:solidFill>
          </a:ln>
        </p:spPr>
      </p:sp>
      <p:sp>
        <p:nvSpPr>
          <p:cNvPr id="6" name="relationship-2">
            <a:extLst xmlns:a="http://schemas.openxmlformats.org/drawingml/2006/main">
              <a:ext uri="{FF2B5EF4-FFF2-40B4-BE49-F238E27FC236}">
                <a16:creationId xmlns:a16="http://schemas.microsoft.com/office/drawing/2014/main" id="{055C4DDB-A88F-4544-9E46-630A7428A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2838450"/>
            <a:ext cx="27146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51C7B6"/>
            </a:solidFill>
          </a:ln>
        </p:spPr>
      </p:sp>
      <p:sp>
        <p:nvSpPr>
          <p:cNvPr id="7" name="person-0">
            <a:extLst xmlns:a="http://schemas.openxmlformats.org/drawingml/2006/main">
              <a:ext uri="{FF2B5EF4-FFF2-40B4-BE49-F238E27FC236}">
                <a16:creationId xmlns:a16="http://schemas.microsoft.com/office/drawing/2014/main" id="{7E642582-C9A8-4FD3-BD86-D5604D823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152650"/>
            <a:ext cx="1524000" cy="1524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856"/>
          </a:solidFill>
          <a:ln xmlns:a="http://schemas.openxmlformats.org/drawingml/2006/main" w="19050">
            <a:solidFill>
              <a:srgbClr val="51C7B6"/>
            </a:solidFill>
          </a:ln>
        </p:spPr>
      </p:sp>
      <p:sp>
        <p:nvSpPr>
          <p:cNvPr id="8" name="person-0-role">
            <a:extLst xmlns:a="http://schemas.openxmlformats.org/drawingml/2006/main">
              <a:ext uri="{FF2B5EF4-FFF2-40B4-BE49-F238E27FC236}">
                <a16:creationId xmlns:a16="http://schemas.microsoft.com/office/drawing/2014/main" id="{EB0198C9-CABF-4C1A-8DCC-EEE6D1571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2638425"/>
            <a:ext cx="133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325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325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主角</a:t>
            </a:r>
          </a:p>
        </p:txBody>
      </p:sp>
      <p:sp>
        <p:nvSpPr>
          <p:cNvPr id="9" name="person-0-name">
            <a:extLst xmlns:a="http://schemas.openxmlformats.org/drawingml/2006/main">
              <a:ext uri="{FF2B5EF4-FFF2-40B4-BE49-F238E27FC236}">
                <a16:creationId xmlns:a16="http://schemas.microsoft.com/office/drawing/2014/main" id="{E4F13556-EAC1-44B2-8771-176B7A47D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4019550"/>
            <a:ext cx="190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守夜人</a:t>
            </a:r>
          </a:p>
        </p:txBody>
      </p:sp>
      <p:sp>
        <p:nvSpPr>
          <p:cNvPr id="10" name="person-0-goal">
            <a:extLst xmlns:a="http://schemas.openxmlformats.org/drawingml/2006/main">
              <a:ext uri="{FF2B5EF4-FFF2-40B4-BE49-F238E27FC236}">
                <a16:creationId xmlns:a16="http://schemas.microsoft.com/office/drawing/2014/main" id="{C7ECC162-0DC5-436C-981B-E77B4E776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667250"/>
            <a:ext cx="2571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rPr>
              <a:t>想要归还信件</a:t>
            </a:r>
          </a:p>
        </p:txBody>
      </p:sp>
      <p:sp>
        <p:nvSpPr>
          <p:cNvPr id="11" name="person-1">
            <a:extLst xmlns:a="http://schemas.openxmlformats.org/drawingml/2006/main">
              <a:ext uri="{FF2B5EF4-FFF2-40B4-BE49-F238E27FC236}">
                <a16:creationId xmlns:a16="http://schemas.microsoft.com/office/drawing/2014/main" id="{E826EF1B-754B-41BB-A198-14B633C68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152650"/>
            <a:ext cx="1524000" cy="1524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856"/>
          </a:solidFill>
          <a:ln xmlns:a="http://schemas.openxmlformats.org/drawingml/2006/main" w="19050">
            <a:solidFill>
              <a:srgbClr val="51C7B6"/>
            </a:solidFill>
          </a:ln>
        </p:spPr>
      </p:sp>
      <p:sp>
        <p:nvSpPr>
          <p:cNvPr id="12" name="person-1-role">
            <a:extLst xmlns:a="http://schemas.openxmlformats.org/drawingml/2006/main">
              <a:ext uri="{FF2B5EF4-FFF2-40B4-BE49-F238E27FC236}">
                <a16:creationId xmlns:a16="http://schemas.microsoft.com/office/drawing/2014/main" id="{4318D6A9-48D7-40A8-A6ED-9DB6AA6D3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638425"/>
            <a:ext cx="133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325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325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同伴</a:t>
            </a:r>
          </a:p>
        </p:txBody>
      </p:sp>
      <p:sp>
        <p:nvSpPr>
          <p:cNvPr id="13" name="person-1-name">
            <a:extLst xmlns:a="http://schemas.openxmlformats.org/drawingml/2006/main">
              <a:ext uri="{FF2B5EF4-FFF2-40B4-BE49-F238E27FC236}">
                <a16:creationId xmlns:a16="http://schemas.microsoft.com/office/drawing/2014/main" id="{A089F9D1-EB5D-4CBD-AD18-AC932EA5E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4019550"/>
            <a:ext cx="190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列车员</a:t>
            </a:r>
          </a:p>
        </p:txBody>
      </p:sp>
      <p:sp>
        <p:nvSpPr>
          <p:cNvPr id="14" name="person-1-goal">
            <a:extLst xmlns:a="http://schemas.openxmlformats.org/drawingml/2006/main">
              <a:ext uri="{FF2B5EF4-FFF2-40B4-BE49-F238E27FC236}">
                <a16:creationId xmlns:a16="http://schemas.microsoft.com/office/drawing/2014/main" id="{E07C50C1-7634-4D0D-8D13-18DDBA4CC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4667250"/>
            <a:ext cx="2571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rPr>
              <a:t>提供关键线索</a:t>
            </a:r>
          </a:p>
        </p:txBody>
      </p:sp>
      <p:sp>
        <p:nvSpPr>
          <p:cNvPr id="15" name="person-2">
            <a:extLst xmlns:a="http://schemas.openxmlformats.org/drawingml/2006/main">
              <a:ext uri="{FF2B5EF4-FFF2-40B4-BE49-F238E27FC236}">
                <a16:creationId xmlns:a16="http://schemas.microsoft.com/office/drawing/2014/main" id="{0625E28C-468D-4BA6-AEA9-506D6C754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2152650"/>
            <a:ext cx="1524000" cy="1524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856"/>
          </a:solidFill>
          <a:ln xmlns:a="http://schemas.openxmlformats.org/drawingml/2006/main" w="19050">
            <a:solidFill>
              <a:srgbClr val="51C7B6"/>
            </a:solidFill>
          </a:ln>
        </p:spPr>
      </p:sp>
      <p:sp>
        <p:nvSpPr>
          <p:cNvPr id="16" name="person-2-role">
            <a:extLst xmlns:a="http://schemas.openxmlformats.org/drawingml/2006/main">
              <a:ext uri="{FF2B5EF4-FFF2-40B4-BE49-F238E27FC236}">
                <a16:creationId xmlns:a16="http://schemas.microsoft.com/office/drawing/2014/main" id="{D00C445C-3E9D-46D6-869E-DFB5C96B0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2638425"/>
            <a:ext cx="133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325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325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对手</a:t>
            </a:r>
          </a:p>
        </p:txBody>
      </p:sp>
      <p:sp>
        <p:nvSpPr>
          <p:cNvPr id="17" name="person-2-name">
            <a:extLst xmlns:a="http://schemas.openxmlformats.org/drawingml/2006/main">
              <a:ext uri="{FF2B5EF4-FFF2-40B4-BE49-F238E27FC236}">
                <a16:creationId xmlns:a16="http://schemas.microsoft.com/office/drawing/2014/main" id="{3CAF3015-D284-4834-91D0-1E3A5A116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4019550"/>
            <a:ext cx="190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旧日恐惧</a:t>
            </a:r>
          </a:p>
        </p:txBody>
      </p:sp>
      <p:sp>
        <p:nvSpPr>
          <p:cNvPr id="18" name="person-2-goal">
            <a:extLst xmlns:a="http://schemas.openxmlformats.org/drawingml/2006/main">
              <a:ext uri="{FF2B5EF4-FFF2-40B4-BE49-F238E27FC236}">
                <a16:creationId xmlns:a16="http://schemas.microsoft.com/office/drawing/2014/main" id="{779D390C-5ACD-4A82-81BE-1F3E19B8B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4667250"/>
            <a:ext cx="2571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rPr>
              <a:t>使主角犹豫</a:t>
            </a:r>
          </a:p>
        </p:txBody>
      </p:sp>
      <p:sp>
        <p:nvSpPr>
          <p:cNvPr id="19" name="content-note">
            <a:extLst xmlns:a="http://schemas.openxmlformats.org/drawingml/2006/main">
              <a:ext uri="{FF2B5EF4-FFF2-40B4-BE49-F238E27FC236}">
                <a16:creationId xmlns:a16="http://schemas.microsoft.com/office/drawing/2014/main" id="{A4079CCF-1BE7-470C-824C-2F5B5B549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2930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rPr>
              <a:t>虚构关系示例。圆形、连线和人物文字均可独立编辑</a:t>
            </a:r>
          </a:p>
        </p:txBody>
      </p:sp>
    </p:spTree>
    <p:extLst>
      <p:ext uri="{BB962C8B-B14F-4D97-AF65-F5344CB8AC3E}">
        <p14:creationId xmlns:p14="http://schemas.microsoft.com/office/powerpoint/2010/main" val="91753468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02C3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428FCC3-85C7-4B99-B008-C98895285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477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75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视觉基调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36585327-CA3D-4D57-A2FB-EB4DE2A46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811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51C7B6"/>
            </a:solidFill>
          </a:ln>
        </p:spPr>
      </p:sp>
      <p:sp>
        <p:nvSpPr>
          <p:cNvPr id="3" name="template-label">
            <a:extLst xmlns:a="http://schemas.openxmlformats.org/drawingml/2006/main">
              <a:ext uri="{FF2B5EF4-FFF2-40B4-BE49-F238E27FC236}">
                <a16:creationId xmlns:a16="http://schemas.microsoft.com/office/drawing/2014/main" id="{8436CFC1-2BB2-4DFE-B467-8295CB633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315075"/>
            <a:ext cx="923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rPr>
              <a:t>电影提案模板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91A04EC-F892-455B-9947-FF2A6F6FB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257925"/>
            <a:ext cx="66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65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rPr>
              <a:t>05</a:t>
            </a:r>
          </a:p>
        </p:txBody>
      </p:sp>
      <p:sp>
        <p:nvSpPr>
          <p:cNvPr id="5" name="visual-thesis">
            <a:extLst xmlns:a="http://schemas.openxmlformats.org/drawingml/2006/main">
              <a:ext uri="{FF2B5EF4-FFF2-40B4-BE49-F238E27FC236}">
                <a16:creationId xmlns:a16="http://schemas.microsoft.com/office/drawing/2014/main" id="{56BEA035-ECBD-4758-8FDA-8556C415C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143125"/>
            <a:ext cx="457200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480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冷色夜景</a:t>
            </a:r>
          </a:p>
          <a:p xmlns:a="http://schemas.openxmlformats.org/drawingml/2006/main">
            <a:pPr algn="l">
              <a:defRPr sz="480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480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一点暖光</a:t>
            </a:r>
          </a:p>
        </p:txBody>
      </p:sp>
      <p:sp>
        <p:nvSpPr>
          <p:cNvPr id="6" name="visual-copy">
            <a:extLst xmlns:a="http://schemas.openxmlformats.org/drawingml/2006/main">
              <a:ext uri="{FF2B5EF4-FFF2-40B4-BE49-F238E27FC236}">
                <a16:creationId xmlns:a16="http://schemas.microsoft.com/office/drawing/2014/main" id="{F9618AB6-664F-4520-BCF0-055DE06F8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95800"/>
            <a:ext cx="5810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rPr>
              <a:t>深蓝铺底，青绿标记关键情绪。</a:t>
            </a:r>
          </a:p>
          <a:p xmlns:a="http://schemas.openxmlformats.org/drawingml/2006/main">
            <a:pPr algn="l">
              <a:defRPr sz="2025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rPr>
              <a:t>用克制的留白保留叙事空间。</a:t>
            </a:r>
          </a:p>
        </p:txBody>
      </p:sp>
      <p:sp>
        <p:nvSpPr>
          <p:cNvPr id="7" name="swatch-0">
            <a:extLst xmlns:a="http://schemas.openxmlformats.org/drawingml/2006/main">
              <a:ext uri="{FF2B5EF4-FFF2-40B4-BE49-F238E27FC236}">
                <a16:creationId xmlns:a16="http://schemas.microsoft.com/office/drawing/2014/main" id="{C5FAC463-2D21-437D-8761-E9674BE28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2314575"/>
            <a:ext cx="1200150" cy="1952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C3A"/>
          </a:solidFill>
          <a:ln xmlns:a="http://schemas.openxmlformats.org/drawingml/2006/main" w="9525">
            <a:solidFill>
              <a:srgbClr val="A5BEC1"/>
            </a:solidFill>
          </a:ln>
        </p:spPr>
      </p:sp>
      <p:sp>
        <p:nvSpPr>
          <p:cNvPr id="8" name="swatch-0-name">
            <a:extLst xmlns:a="http://schemas.openxmlformats.org/drawingml/2006/main">
              <a:ext uri="{FF2B5EF4-FFF2-40B4-BE49-F238E27FC236}">
                <a16:creationId xmlns:a16="http://schemas.microsoft.com/office/drawing/2014/main" id="{6A1B7184-7009-4252-8CC3-CDAC02D23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4562475"/>
            <a:ext cx="1200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深蓝</a:t>
            </a:r>
          </a:p>
        </p:txBody>
      </p:sp>
      <p:sp>
        <p:nvSpPr>
          <p:cNvPr id="9" name="swatch-0-hex">
            <a:extLst xmlns:a="http://schemas.openxmlformats.org/drawingml/2006/main">
              <a:ext uri="{FF2B5EF4-FFF2-40B4-BE49-F238E27FC236}">
                <a16:creationId xmlns:a16="http://schemas.microsoft.com/office/drawing/2014/main" id="{4B5BECC5-9B67-4DDC-9BAC-5FB16EDBF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5095875"/>
            <a:ext cx="1333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rPr>
              <a:t>#102C3A</a:t>
            </a:r>
          </a:p>
        </p:txBody>
      </p:sp>
      <p:sp>
        <p:nvSpPr>
          <p:cNvPr id="10" name="swatch-1">
            <a:extLst xmlns:a="http://schemas.openxmlformats.org/drawingml/2006/main">
              <a:ext uri="{FF2B5EF4-FFF2-40B4-BE49-F238E27FC236}">
                <a16:creationId xmlns:a16="http://schemas.microsoft.com/office/drawing/2014/main" id="{1E57E45D-4ED0-417B-A6B7-CEEF12CA3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314575"/>
            <a:ext cx="1200150" cy="1952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1C7B6"/>
          </a:solidFill>
          <a:ln xmlns:a="http://schemas.openxmlformats.org/drawingml/2006/main" w="9525">
            <a:solidFill>
              <a:srgbClr val="A5BEC1"/>
            </a:solidFill>
          </a:ln>
        </p:spPr>
      </p:sp>
      <p:sp>
        <p:nvSpPr>
          <p:cNvPr id="11" name="swatch-1-name">
            <a:extLst xmlns:a="http://schemas.openxmlformats.org/drawingml/2006/main">
              <a:ext uri="{FF2B5EF4-FFF2-40B4-BE49-F238E27FC236}">
                <a16:creationId xmlns:a16="http://schemas.microsoft.com/office/drawing/2014/main" id="{2590867D-94D7-4CBD-B75B-C98A07CD9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562475"/>
            <a:ext cx="1200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青绿</a:t>
            </a:r>
          </a:p>
        </p:txBody>
      </p:sp>
      <p:sp>
        <p:nvSpPr>
          <p:cNvPr id="12" name="swatch-1-hex">
            <a:extLst xmlns:a="http://schemas.openxmlformats.org/drawingml/2006/main">
              <a:ext uri="{FF2B5EF4-FFF2-40B4-BE49-F238E27FC236}">
                <a16:creationId xmlns:a16="http://schemas.microsoft.com/office/drawing/2014/main" id="{4A2F7ECC-A1F1-4AB6-9599-1CBF6C847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5095875"/>
            <a:ext cx="1333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rPr>
              <a:t>#51C7B6</a:t>
            </a:r>
          </a:p>
        </p:txBody>
      </p:sp>
      <p:sp>
        <p:nvSpPr>
          <p:cNvPr id="13" name="swatch-2">
            <a:extLst xmlns:a="http://schemas.openxmlformats.org/drawingml/2006/main">
              <a:ext uri="{FF2B5EF4-FFF2-40B4-BE49-F238E27FC236}">
                <a16:creationId xmlns:a16="http://schemas.microsoft.com/office/drawing/2014/main" id="{934EDF9D-220E-40A1-8BE4-E18FBDABB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6025" y="2314575"/>
            <a:ext cx="1200150" cy="1952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1E8"/>
          </a:solidFill>
          <a:ln xmlns:a="http://schemas.openxmlformats.org/drawingml/2006/main" w="9525">
            <a:solidFill>
              <a:srgbClr val="A5BEC1"/>
            </a:solidFill>
          </a:ln>
        </p:spPr>
      </p:sp>
      <p:sp>
        <p:nvSpPr>
          <p:cNvPr id="14" name="swatch-2-name">
            <a:extLst xmlns:a="http://schemas.openxmlformats.org/drawingml/2006/main">
              <a:ext uri="{FF2B5EF4-FFF2-40B4-BE49-F238E27FC236}">
                <a16:creationId xmlns:a16="http://schemas.microsoft.com/office/drawing/2014/main" id="{7C572EA9-7BFC-4F43-B866-1CEF76879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6025" y="4562475"/>
            <a:ext cx="1200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米白</a:t>
            </a:r>
          </a:p>
        </p:txBody>
      </p:sp>
      <p:sp>
        <p:nvSpPr>
          <p:cNvPr id="15" name="swatch-2-hex">
            <a:extLst xmlns:a="http://schemas.openxmlformats.org/drawingml/2006/main">
              <a:ext uri="{FF2B5EF4-FFF2-40B4-BE49-F238E27FC236}">
                <a16:creationId xmlns:a16="http://schemas.microsoft.com/office/drawing/2014/main" id="{889678DD-C515-47D0-9D19-E7588F29A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6025" y="5095875"/>
            <a:ext cx="1333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rPr>
              <a:t>#F3F1E8</a:t>
            </a:r>
          </a:p>
        </p:txBody>
      </p:sp>
    </p:spTree>
    <p:extLst>
      <p:ext uri="{BB962C8B-B14F-4D97-AF65-F5344CB8AC3E}">
        <p14:creationId xmlns:p14="http://schemas.microsoft.com/office/powerpoint/2010/main" val="51372949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02C3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5BBEABC-B5CF-49A7-B7BE-62241F23C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477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75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场景计划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44FFCBF4-B90E-412D-AA6B-B0004404F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811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51C7B6"/>
            </a:solidFill>
          </a:ln>
        </p:spPr>
      </p:sp>
      <p:sp>
        <p:nvSpPr>
          <p:cNvPr id="3" name="template-label">
            <a:extLst xmlns:a="http://schemas.openxmlformats.org/drawingml/2006/main">
              <a:ext uri="{FF2B5EF4-FFF2-40B4-BE49-F238E27FC236}">
                <a16:creationId xmlns:a16="http://schemas.microsoft.com/office/drawing/2014/main" id="{02BFA2DB-F932-4669-8929-DEF3A78AC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315075"/>
            <a:ext cx="923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rPr>
              <a:t>电影提案模板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43DBBEF-17B9-4A22-B46F-226591C54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257925"/>
            <a:ext cx="66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65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rPr>
              <a:t>06</a:t>
            </a:r>
          </a:p>
        </p:txBody>
      </p:sp>
      <p:sp>
        <p:nvSpPr>
          <p:cNvPr id="5" name="row-1-number">
            <a:extLst xmlns:a="http://schemas.openxmlformats.org/drawingml/2006/main">
              <a:ext uri="{FF2B5EF4-FFF2-40B4-BE49-F238E27FC236}">
                <a16:creationId xmlns:a16="http://schemas.microsoft.com/office/drawing/2014/main" id="{F9F4E994-CE1D-4195-97C5-8535F4A8A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162175"/>
            <a:ext cx="666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51C7B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400" b="1">
                <a:solidFill>
                  <a:srgbClr val="51C7B6"/>
                </a:solidFill>
                <a:latin typeface="Arial Unicode MS"/>
                <a:ea typeface="Arial Unicode MS"/>
                <a:cs typeface="Arial Unicode MS"/>
              </a:rPr>
              <a:t>01</a:t>
            </a:r>
          </a:p>
        </p:txBody>
      </p:sp>
      <p:sp>
        <p:nvSpPr>
          <p:cNvPr id="6" name="row-1-heading">
            <a:extLst xmlns:a="http://schemas.openxmlformats.org/drawingml/2006/main">
              <a:ext uri="{FF2B5EF4-FFF2-40B4-BE49-F238E27FC236}">
                <a16:creationId xmlns:a16="http://schemas.microsoft.com/office/drawing/2014/main" id="{5F9B0D73-FBDB-45EF-AA36-7E8A146FF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162175"/>
            <a:ext cx="2571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站台</a:t>
            </a:r>
          </a:p>
        </p:txBody>
      </p:sp>
      <p:sp>
        <p:nvSpPr>
          <p:cNvPr id="7" name="row-1-body">
            <a:extLst xmlns:a="http://schemas.openxmlformats.org/drawingml/2006/main">
              <a:ext uri="{FF2B5EF4-FFF2-40B4-BE49-F238E27FC236}">
                <a16:creationId xmlns:a16="http://schemas.microsoft.com/office/drawing/2014/main" id="{6567A512-33A5-4896-843B-97187B1AE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162175"/>
            <a:ext cx="68103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主角发现信件，建立时间压力。</a:t>
            </a:r>
          </a:p>
        </p:txBody>
      </p:sp>
      <p:sp>
        <p:nvSpPr>
          <p:cNvPr id="8" name="row-2-number">
            <a:extLst xmlns:a="http://schemas.openxmlformats.org/drawingml/2006/main">
              <a:ext uri="{FF2B5EF4-FFF2-40B4-BE49-F238E27FC236}">
                <a16:creationId xmlns:a16="http://schemas.microsoft.com/office/drawing/2014/main" id="{5A3DE1B0-5B7D-4B8C-87D0-C3379326F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05175"/>
            <a:ext cx="666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51C7B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400" b="1">
                <a:solidFill>
                  <a:srgbClr val="51C7B6"/>
                </a:solidFill>
                <a:latin typeface="Arial Unicode MS"/>
                <a:ea typeface="Arial Unicode MS"/>
                <a:cs typeface="Arial Unicode MS"/>
              </a:rPr>
              <a:t>02</a:t>
            </a:r>
          </a:p>
        </p:txBody>
      </p:sp>
      <p:sp>
        <p:nvSpPr>
          <p:cNvPr id="9" name="row-2-heading">
            <a:extLst xmlns:a="http://schemas.openxmlformats.org/drawingml/2006/main">
              <a:ext uri="{FF2B5EF4-FFF2-40B4-BE49-F238E27FC236}">
                <a16:creationId xmlns:a16="http://schemas.microsoft.com/office/drawing/2014/main" id="{47D6CA1F-6530-4079-B533-5AD7F9B04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305175"/>
            <a:ext cx="2571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值班室</a:t>
            </a:r>
          </a:p>
        </p:txBody>
      </p:sp>
      <p:sp>
        <p:nvSpPr>
          <p:cNvPr id="10" name="row-2-body">
            <a:extLst xmlns:a="http://schemas.openxmlformats.org/drawingml/2006/main">
              <a:ext uri="{FF2B5EF4-FFF2-40B4-BE49-F238E27FC236}">
                <a16:creationId xmlns:a16="http://schemas.microsoft.com/office/drawing/2014/main" id="{817DEF23-7393-45C2-9BBF-33B3E7C05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305175"/>
            <a:ext cx="68103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旧物与对白交代人物的犹豫。</a:t>
            </a:r>
          </a:p>
        </p:txBody>
      </p:sp>
      <p:sp>
        <p:nvSpPr>
          <p:cNvPr id="11" name="row-3-number">
            <a:extLst xmlns:a="http://schemas.openxmlformats.org/drawingml/2006/main">
              <a:ext uri="{FF2B5EF4-FFF2-40B4-BE49-F238E27FC236}">
                <a16:creationId xmlns:a16="http://schemas.microsoft.com/office/drawing/2014/main" id="{915C1B77-5265-470B-9CAF-5DF2AC3EF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48175"/>
            <a:ext cx="666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51C7B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400" b="1">
                <a:solidFill>
                  <a:srgbClr val="51C7B6"/>
                </a:solidFill>
                <a:latin typeface="Arial Unicode MS"/>
                <a:ea typeface="Arial Unicode MS"/>
                <a:cs typeface="Arial Unicode MS"/>
              </a:rPr>
              <a:t>03</a:t>
            </a:r>
          </a:p>
        </p:txBody>
      </p:sp>
      <p:sp>
        <p:nvSpPr>
          <p:cNvPr id="12" name="row-3-heading">
            <a:extLst xmlns:a="http://schemas.openxmlformats.org/drawingml/2006/main">
              <a:ext uri="{FF2B5EF4-FFF2-40B4-BE49-F238E27FC236}">
                <a16:creationId xmlns:a16="http://schemas.microsoft.com/office/drawing/2014/main" id="{F225E5FB-8870-4918-8FDC-E3D0FEE14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448175"/>
            <a:ext cx="2571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车厢门口</a:t>
            </a:r>
          </a:p>
        </p:txBody>
      </p:sp>
      <p:sp>
        <p:nvSpPr>
          <p:cNvPr id="13" name="row-3-body">
            <a:extLst xmlns:a="http://schemas.openxmlformats.org/drawingml/2006/main">
              <a:ext uri="{FF2B5EF4-FFF2-40B4-BE49-F238E27FC236}">
                <a16:creationId xmlns:a16="http://schemas.microsoft.com/office/drawing/2014/main" id="{8A20C73B-3DF2-42E9-B370-6C76250E0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448175"/>
            <a:ext cx="68103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主角交出信件，完成最后的选择。</a:t>
            </a:r>
          </a:p>
        </p:txBody>
      </p:sp>
      <p:sp>
        <p:nvSpPr>
          <p:cNvPr id="14" name="content-note">
            <a:extLst xmlns:a="http://schemas.openxmlformats.org/drawingml/2006/main">
              <a:ext uri="{FF2B5EF4-FFF2-40B4-BE49-F238E27FC236}">
                <a16:creationId xmlns:a16="http://schemas.microsoft.com/office/drawing/2014/main" id="{B5275494-D540-48B4-B55A-E62645AF4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2930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rPr>
              <a:t>虚构场景示例。请补充机位、授权、时长与实际拍摄条件</a:t>
            </a:r>
          </a:p>
        </p:txBody>
      </p:sp>
    </p:spTree>
    <p:extLst>
      <p:ext uri="{BB962C8B-B14F-4D97-AF65-F5344CB8AC3E}">
        <p14:creationId xmlns:p14="http://schemas.microsoft.com/office/powerpoint/2010/main" val="66795471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02C3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66BD63B-F878-4057-BE7B-745E47456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477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75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制作时间线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65F0017A-436E-439A-8D9D-994EFEC56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811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51C7B6"/>
            </a:solidFill>
          </a:ln>
        </p:spPr>
      </p:sp>
      <p:sp>
        <p:nvSpPr>
          <p:cNvPr id="3" name="template-label">
            <a:extLst xmlns:a="http://schemas.openxmlformats.org/drawingml/2006/main">
              <a:ext uri="{FF2B5EF4-FFF2-40B4-BE49-F238E27FC236}">
                <a16:creationId xmlns:a16="http://schemas.microsoft.com/office/drawing/2014/main" id="{438C8FC6-83EC-482B-8EA9-34CF36382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315075"/>
            <a:ext cx="923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rPr>
              <a:t>电影提案模板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60AE8A8-4725-4641-AC01-5D2EB14CA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257925"/>
            <a:ext cx="66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65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rPr>
              <a:t>07</a:t>
            </a:r>
          </a:p>
        </p:txBody>
      </p:sp>
      <p:sp>
        <p:nvSpPr>
          <p:cNvPr id="5" name="timeline">
            <a:extLst xmlns:a="http://schemas.openxmlformats.org/drawingml/2006/main">
              <a:ext uri="{FF2B5EF4-FFF2-40B4-BE49-F238E27FC236}">
                <a16:creationId xmlns:a16="http://schemas.microsoft.com/office/drawing/2014/main" id="{6D5CD1AA-FAE7-4A05-8A7A-62C35B1D2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162300"/>
            <a:ext cx="9715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51C7B6"/>
            </a:solidFill>
          </a:ln>
        </p:spPr>
      </p:sp>
      <p:sp>
        <p:nvSpPr>
          <p:cNvPr id="6" name="milestone-0">
            <a:extLst xmlns:a="http://schemas.openxmlformats.org/drawingml/2006/main">
              <a:ext uri="{FF2B5EF4-FFF2-40B4-BE49-F238E27FC236}">
                <a16:creationId xmlns:a16="http://schemas.microsoft.com/office/drawing/2014/main" id="{B2C21165-ACF2-4EEC-AFA7-D6ABB4E06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30289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C7B6"/>
          </a:solidFill>
          <a:ln xmlns:a="http://schemas.openxmlformats.org/drawingml/2006/main" w="0">
            <a:noFill/>
          </a:ln>
        </p:spPr>
      </p:sp>
      <p:sp>
        <p:nvSpPr>
          <p:cNvPr id="7" name="time-0">
            <a:extLst xmlns:a="http://schemas.openxmlformats.org/drawingml/2006/main">
              <a:ext uri="{FF2B5EF4-FFF2-40B4-BE49-F238E27FC236}">
                <a16:creationId xmlns:a16="http://schemas.microsoft.com/office/drawing/2014/main" id="{4D816CD8-2F55-4AD8-BC4F-6EDE7F97E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200275"/>
            <a:ext cx="2333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51C7B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0">
                <a:solidFill>
                  <a:srgbClr val="51C7B6"/>
                </a:solidFill>
                <a:latin typeface="Arial Unicode MS"/>
                <a:ea typeface="Arial Unicode MS"/>
                <a:cs typeface="Arial Unicode MS"/>
              </a:rPr>
              <a:t>第 1 周</a:t>
            </a:r>
          </a:p>
        </p:txBody>
      </p:sp>
      <p:sp>
        <p:nvSpPr>
          <p:cNvPr id="8" name="phase-0">
            <a:extLst xmlns:a="http://schemas.openxmlformats.org/drawingml/2006/main">
              <a:ext uri="{FF2B5EF4-FFF2-40B4-BE49-F238E27FC236}">
                <a16:creationId xmlns:a16="http://schemas.microsoft.com/office/drawing/2014/main" id="{020C885F-6ACC-437C-8382-589990FAE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848100"/>
            <a:ext cx="2333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85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前期</a:t>
            </a:r>
          </a:p>
        </p:txBody>
      </p:sp>
      <p:sp>
        <p:nvSpPr>
          <p:cNvPr id="9" name="deliverable-0">
            <a:extLst xmlns:a="http://schemas.openxmlformats.org/drawingml/2006/main">
              <a:ext uri="{FF2B5EF4-FFF2-40B4-BE49-F238E27FC236}">
                <a16:creationId xmlns:a16="http://schemas.microsoft.com/office/drawing/2014/main" id="{2F0A1F23-2063-40BC-B3CC-9030362A2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29150"/>
            <a:ext cx="2333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rPr>
              <a:t>剧本与分镜</a:t>
            </a:r>
          </a:p>
        </p:txBody>
      </p:sp>
      <p:sp>
        <p:nvSpPr>
          <p:cNvPr id="10" name="milestone-1">
            <a:extLst xmlns:a="http://schemas.openxmlformats.org/drawingml/2006/main">
              <a:ext uri="{FF2B5EF4-FFF2-40B4-BE49-F238E27FC236}">
                <a16:creationId xmlns:a16="http://schemas.microsoft.com/office/drawing/2014/main" id="{A93D2DF8-B0F0-474A-9769-33A4F80E9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0975" y="30289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C7B6"/>
          </a:solidFill>
          <a:ln xmlns:a="http://schemas.openxmlformats.org/drawingml/2006/main" w="0">
            <a:noFill/>
          </a:ln>
        </p:spPr>
      </p:sp>
      <p:sp>
        <p:nvSpPr>
          <p:cNvPr id="11" name="time-1">
            <a:extLst xmlns:a="http://schemas.openxmlformats.org/drawingml/2006/main">
              <a:ext uri="{FF2B5EF4-FFF2-40B4-BE49-F238E27FC236}">
                <a16:creationId xmlns:a16="http://schemas.microsoft.com/office/drawing/2014/main" id="{B62496FE-A850-4697-B185-9385F500F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6175" y="2200275"/>
            <a:ext cx="2333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51C7B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0">
                <a:solidFill>
                  <a:srgbClr val="51C7B6"/>
                </a:solidFill>
                <a:latin typeface="Arial Unicode MS"/>
                <a:ea typeface="Arial Unicode MS"/>
                <a:cs typeface="Arial Unicode MS"/>
              </a:rPr>
              <a:t>第 2 周</a:t>
            </a:r>
          </a:p>
        </p:txBody>
      </p:sp>
      <p:sp>
        <p:nvSpPr>
          <p:cNvPr id="12" name="phase-1">
            <a:extLst xmlns:a="http://schemas.openxmlformats.org/drawingml/2006/main">
              <a:ext uri="{FF2B5EF4-FFF2-40B4-BE49-F238E27FC236}">
                <a16:creationId xmlns:a16="http://schemas.microsoft.com/office/drawing/2014/main" id="{8BB62DA2-6AF9-42CD-810D-6E88A1EC0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6175" y="3848100"/>
            <a:ext cx="2333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85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拍摄</a:t>
            </a:r>
          </a:p>
        </p:txBody>
      </p:sp>
      <p:sp>
        <p:nvSpPr>
          <p:cNvPr id="13" name="deliverable-1">
            <a:extLst xmlns:a="http://schemas.openxmlformats.org/drawingml/2006/main">
              <a:ext uri="{FF2B5EF4-FFF2-40B4-BE49-F238E27FC236}">
                <a16:creationId xmlns:a16="http://schemas.microsoft.com/office/drawing/2014/main" id="{D3FF2011-E9F7-4EF1-898F-5715E2C94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6175" y="4629150"/>
            <a:ext cx="2333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rPr>
              <a:t>场地与执行</a:t>
            </a:r>
          </a:p>
        </p:txBody>
      </p:sp>
      <p:sp>
        <p:nvSpPr>
          <p:cNvPr id="14" name="milestone-2">
            <a:extLst xmlns:a="http://schemas.openxmlformats.org/drawingml/2006/main">
              <a:ext uri="{FF2B5EF4-FFF2-40B4-BE49-F238E27FC236}">
                <a16:creationId xmlns:a16="http://schemas.microsoft.com/office/drawing/2014/main" id="{E762E387-B9FC-4943-AC25-AD0DF01AD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0289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C7B6"/>
          </a:solidFill>
          <a:ln xmlns:a="http://schemas.openxmlformats.org/drawingml/2006/main" w="0">
            <a:noFill/>
          </a:ln>
        </p:spPr>
      </p:sp>
      <p:sp>
        <p:nvSpPr>
          <p:cNvPr id="15" name="time-2">
            <a:extLst xmlns:a="http://schemas.openxmlformats.org/drawingml/2006/main">
              <a:ext uri="{FF2B5EF4-FFF2-40B4-BE49-F238E27FC236}">
                <a16:creationId xmlns:a16="http://schemas.microsoft.com/office/drawing/2014/main" id="{4808B054-EBFB-4672-9950-077013BE7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7475" y="2200275"/>
            <a:ext cx="2333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51C7B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0">
                <a:solidFill>
                  <a:srgbClr val="51C7B6"/>
                </a:solidFill>
                <a:latin typeface="Arial Unicode MS"/>
                <a:ea typeface="Arial Unicode MS"/>
                <a:cs typeface="Arial Unicode MS"/>
              </a:rPr>
              <a:t>第 3 周</a:t>
            </a:r>
          </a:p>
        </p:txBody>
      </p:sp>
      <p:sp>
        <p:nvSpPr>
          <p:cNvPr id="16" name="phase-2">
            <a:extLst xmlns:a="http://schemas.openxmlformats.org/drawingml/2006/main">
              <a:ext uri="{FF2B5EF4-FFF2-40B4-BE49-F238E27FC236}">
                <a16:creationId xmlns:a16="http://schemas.microsoft.com/office/drawing/2014/main" id="{05EDE44C-37E4-4E83-A35E-677153F16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7475" y="3848100"/>
            <a:ext cx="2333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85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后期</a:t>
            </a:r>
          </a:p>
        </p:txBody>
      </p:sp>
      <p:sp>
        <p:nvSpPr>
          <p:cNvPr id="17" name="deliverable-2">
            <a:extLst xmlns:a="http://schemas.openxmlformats.org/drawingml/2006/main">
              <a:ext uri="{FF2B5EF4-FFF2-40B4-BE49-F238E27FC236}">
                <a16:creationId xmlns:a16="http://schemas.microsoft.com/office/drawing/2014/main" id="{7E4F07BE-0C33-46E7-9465-5080834C7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7475" y="4629150"/>
            <a:ext cx="2333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rPr>
              <a:t>剪辑与声音</a:t>
            </a:r>
          </a:p>
        </p:txBody>
      </p:sp>
      <p:sp>
        <p:nvSpPr>
          <p:cNvPr id="18" name="milestone-3">
            <a:extLst xmlns:a="http://schemas.openxmlformats.org/drawingml/2006/main">
              <a:ext uri="{FF2B5EF4-FFF2-40B4-BE49-F238E27FC236}">
                <a16:creationId xmlns:a16="http://schemas.microsoft.com/office/drawing/2014/main" id="{71274D6D-7B62-4F48-B1A2-969B86270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3575" y="30289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C7B6"/>
          </a:solidFill>
          <a:ln xmlns:a="http://schemas.openxmlformats.org/drawingml/2006/main" w="0">
            <a:noFill/>
          </a:ln>
        </p:spPr>
      </p:sp>
      <p:sp>
        <p:nvSpPr>
          <p:cNvPr id="19" name="time-3">
            <a:extLst xmlns:a="http://schemas.openxmlformats.org/drawingml/2006/main">
              <a:ext uri="{FF2B5EF4-FFF2-40B4-BE49-F238E27FC236}">
                <a16:creationId xmlns:a16="http://schemas.microsoft.com/office/drawing/2014/main" id="{5443E6EA-D03E-4040-A8FC-0EF33BB14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48775" y="2200275"/>
            <a:ext cx="2333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51C7B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0">
                <a:solidFill>
                  <a:srgbClr val="51C7B6"/>
                </a:solidFill>
                <a:latin typeface="Arial Unicode MS"/>
                <a:ea typeface="Arial Unicode MS"/>
                <a:cs typeface="Arial Unicode MS"/>
              </a:rPr>
              <a:t>第 4 周</a:t>
            </a:r>
          </a:p>
        </p:txBody>
      </p:sp>
      <p:sp>
        <p:nvSpPr>
          <p:cNvPr id="20" name="phase-3">
            <a:extLst xmlns:a="http://schemas.openxmlformats.org/drawingml/2006/main">
              <a:ext uri="{FF2B5EF4-FFF2-40B4-BE49-F238E27FC236}">
                <a16:creationId xmlns:a16="http://schemas.microsoft.com/office/drawing/2014/main" id="{414C0BD6-9C75-4853-95F1-392672B76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48775" y="3848100"/>
            <a:ext cx="2333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85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交付</a:t>
            </a:r>
          </a:p>
        </p:txBody>
      </p:sp>
      <p:sp>
        <p:nvSpPr>
          <p:cNvPr id="21" name="deliverable-3">
            <a:extLst xmlns:a="http://schemas.openxmlformats.org/drawingml/2006/main">
              <a:ext uri="{FF2B5EF4-FFF2-40B4-BE49-F238E27FC236}">
                <a16:creationId xmlns:a16="http://schemas.microsoft.com/office/drawing/2014/main" id="{A9C9A27C-D613-45CA-B3B2-F97EA2DFB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48775" y="4629150"/>
            <a:ext cx="2333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rPr>
              <a:t>审看与修订</a:t>
            </a:r>
          </a:p>
        </p:txBody>
      </p:sp>
      <p:sp>
        <p:nvSpPr>
          <p:cNvPr id="22" name="content-note">
            <a:extLst xmlns:a="http://schemas.openxmlformats.org/drawingml/2006/main">
              <a:ext uri="{FF2B5EF4-FFF2-40B4-BE49-F238E27FC236}">
                <a16:creationId xmlns:a16="http://schemas.microsoft.com/office/drawing/2014/main" id="{BA6A9F00-D35E-4A9E-827C-2D3F63F21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2930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rPr>
              <a:t>示例排期，需按项目资源与工作量调整</a:t>
            </a:r>
          </a:p>
        </p:txBody>
      </p:sp>
    </p:spTree>
    <p:extLst>
      <p:ext uri="{BB962C8B-B14F-4D97-AF65-F5344CB8AC3E}">
        <p14:creationId xmlns:p14="http://schemas.microsoft.com/office/powerpoint/2010/main" val="180141507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2C3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78D4E97-59F6-47AD-A860-F9062A403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477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75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讨论与下一步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F1CB5A1D-0EDB-4D3C-9A72-C14EB304A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811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51C7B6"/>
            </a:solidFill>
          </a:ln>
        </p:spPr>
      </p:sp>
      <p:sp>
        <p:nvSpPr>
          <p:cNvPr id="3" name="template-label">
            <a:extLst xmlns:a="http://schemas.openxmlformats.org/drawingml/2006/main">
              <a:ext uri="{FF2B5EF4-FFF2-40B4-BE49-F238E27FC236}">
                <a16:creationId xmlns:a16="http://schemas.microsoft.com/office/drawing/2014/main" id="{AC0A26E8-9FA0-4F7E-AFC0-AD4A2298B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315075"/>
            <a:ext cx="923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rPr>
              <a:t>电影提案模板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DD13B30-E287-4E4F-B857-66D70AFC7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257925"/>
            <a:ext cx="66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65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rPr>
              <a:t>08</a:t>
            </a:r>
          </a:p>
        </p:txBody>
      </p:sp>
      <p:sp>
        <p:nvSpPr>
          <p:cNvPr id="5" name="closing">
            <a:extLst xmlns:a="http://schemas.openxmlformats.org/drawingml/2006/main">
              <a:ext uri="{FF2B5EF4-FFF2-40B4-BE49-F238E27FC236}">
                <a16:creationId xmlns:a16="http://schemas.microsoft.com/office/drawing/2014/main" id="{1077A04D-2787-4FDF-91E3-5CEE2D9C7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95500"/>
            <a:ext cx="10477500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510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这个故事</a:t>
            </a:r>
          </a:p>
          <a:p xmlns:a="http://schemas.openxmlformats.org/drawingml/2006/main">
            <a:pPr algn="l">
              <a:defRPr sz="510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5100" b="1">
                <a:solidFill>
                  <a:srgbClr val="F3F1E8"/>
                </a:solidFill>
                <a:latin typeface="Arial Unicode MS"/>
                <a:ea typeface="Arial Unicode MS"/>
                <a:cs typeface="Arial Unicode MS"/>
              </a:rPr>
              <a:t>希望留下什么？</a:t>
            </a:r>
          </a:p>
        </p:txBody>
      </p:sp>
      <p:sp>
        <p:nvSpPr>
          <p:cNvPr id="6" name="closing-rule">
            <a:extLst xmlns:a="http://schemas.openxmlformats.org/drawingml/2006/main">
              <a:ext uri="{FF2B5EF4-FFF2-40B4-BE49-F238E27FC236}">
                <a16:creationId xmlns:a16="http://schemas.microsoft.com/office/drawing/2014/main" id="{297BB7A3-221B-4C3C-819D-2AE6F5CB3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34340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51C7B6"/>
            </a:solidFill>
          </a:ln>
        </p:spPr>
      </p:sp>
      <p:sp>
        <p:nvSpPr>
          <p:cNvPr id="7" name="closing-prompt">
            <a:extLst xmlns:a="http://schemas.openxmlformats.org/drawingml/2006/main">
              <a:ext uri="{FF2B5EF4-FFF2-40B4-BE49-F238E27FC236}">
                <a16:creationId xmlns:a16="http://schemas.microsoft.com/office/drawing/2014/main" id="{A7F31558-37F1-4618-8F12-023B8C9F8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857750"/>
            <a:ext cx="10668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0">
                <a:solidFill>
                  <a:srgbClr val="A5BEC1"/>
                </a:solidFill>
                <a:latin typeface="Arial Unicode MS"/>
                <a:ea typeface="Arial Unicode MS"/>
                <a:cs typeface="Arial Unicode MS"/>
              </a:rPr>
              <a:t>在此填写核心情绪、观众对象与下一次讨论议题。</a:t>
            </a:r>
          </a:p>
        </p:txBody>
      </p:sp>
    </p:spTree>
    <p:extLst>
      <p:ext uri="{BB962C8B-B14F-4D97-AF65-F5344CB8AC3E}">
        <p14:creationId xmlns:p14="http://schemas.microsoft.com/office/powerpoint/2010/main" val="29043193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2026-10-01T10:42:47.7810000Z</dcterms:created>
  <dcterms:modified xsi:type="dcterms:W3CDTF">2026-10-01T10:42:47.7810000Z</dcterms:modified>
</coreProperties>
</file>